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8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3E55-E997-4730-B748-0BFAAF95ABEC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E0C0-021E-4BFA-87D3-BA0B87A9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3E55-E997-4730-B748-0BFAAF95ABEC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E0C0-021E-4BFA-87D3-BA0B87A9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3E55-E997-4730-B748-0BFAAF95ABEC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E0C0-021E-4BFA-87D3-BA0B87A9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3E55-E997-4730-B748-0BFAAF95ABEC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E0C0-021E-4BFA-87D3-BA0B87A9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3E55-E997-4730-B748-0BFAAF95ABEC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E0C0-021E-4BFA-87D3-BA0B87A9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3E55-E997-4730-B748-0BFAAF95ABEC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E0C0-021E-4BFA-87D3-BA0B87A9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3E55-E997-4730-B748-0BFAAF95ABEC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E0C0-021E-4BFA-87D3-BA0B87A9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3E55-E997-4730-B748-0BFAAF95ABEC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E0C0-021E-4BFA-87D3-BA0B87A9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3E55-E997-4730-B748-0BFAAF95ABEC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E0C0-021E-4BFA-87D3-BA0B87A9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3E55-E997-4730-B748-0BFAAF95ABEC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E0C0-021E-4BFA-87D3-BA0B87A9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3E55-E997-4730-B748-0BFAAF95ABEC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E0C0-021E-4BFA-87D3-BA0B87A9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F3E55-E997-4730-B748-0BFAAF95ABEC}" type="datetimeFigureOut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9E0C0-021E-4BFA-87D3-BA0B87A9B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relearn.com/" TargetMode="External"/><Relationship Id="rId3" Type="http://schemas.openxmlformats.org/officeDocument/2006/relationships/hyperlink" Target="http://www.jc-schools.net/tutorials/vocab/" TargetMode="External"/><Relationship Id="rId7" Type="http://schemas.openxmlformats.org/officeDocument/2006/relationships/hyperlink" Target="https://jeopardylabs.com/" TargetMode="External"/><Relationship Id="rId2" Type="http://schemas.openxmlformats.org/officeDocument/2006/relationships/hyperlink" Target="http://www.fcrr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locabulary.com/subjects/" TargetMode="External"/><Relationship Id="rId5" Type="http://schemas.openxmlformats.org/officeDocument/2006/relationships/hyperlink" Target="http://esu4vocabularystrategies.wikispaces.com/Vocabulary+Sites" TargetMode="External"/><Relationship Id="rId10" Type="http://schemas.openxmlformats.org/officeDocument/2006/relationships/hyperlink" Target="http://partnersforlearning.org/purchase-materials/" TargetMode="External"/><Relationship Id="rId4" Type="http://schemas.openxmlformats.org/officeDocument/2006/relationships/hyperlink" Target="http://quizlet.com/" TargetMode="External"/><Relationship Id="rId9" Type="http://schemas.openxmlformats.org/officeDocument/2006/relationships/hyperlink" Target="http://www.mentoringminds.com/products/subjects/vocabulary/vocabulary-adventure/vocabulary-adventure-student-editio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28600" y="1492508"/>
            <a:ext cx="8686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Florida Center for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Reading Research:  </a:t>
            </a:r>
            <a:r>
              <a:rPr lang="en-US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Vocabulary center activities for grades K-5: </a:t>
            </a:r>
            <a:r>
              <a:rPr lang="en-US" sz="1400" dirty="0" smtClean="0"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http://www.fcrr.org/</a:t>
            </a:r>
            <a:endParaRPr lang="en-US" sz="1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Tennessee Department of Education:  </a:t>
            </a:r>
            <a:r>
              <a:rPr lang="en-US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ocabulary Activities: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www.jc-schools.net/tutorials/vocab/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Quizlet</a:t>
            </a:r>
            <a:r>
              <a:rPr lang="en-US" sz="1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:  </a:t>
            </a:r>
            <a:r>
              <a:rPr lang="en-US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Create your own study materials: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http://quizlet.com/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Vocabulary resource list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5"/>
              </a:rPr>
              <a:t>http://esu4vocabularystrategies.wikispaces.com/Vocabulary+Sites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Flocabulary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(pairs rap with vocabulary):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6"/>
              </a:rPr>
              <a:t>http://flocabulary.com/subjects/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Jeopardy Labs: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Creat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e your own Jeopardy game at: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7"/>
              </a:rPr>
              <a:t>https://jeopardylabs.com/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CORE (Consortium on Reading Excellence)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Vocabulary Handbook:  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8"/>
              </a:rPr>
              <a:t>http://www.corelearn.com/</a:t>
            </a:r>
            <a:endParaRPr kumimoji="0" lang="en-US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b="1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Motivation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Math - Vocabulary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Adventure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n-US" sz="1400" u="sng" dirty="0">
                <a:latin typeface="Arial" pitchFamily="34" charset="0"/>
                <a:cs typeface="Arial" pitchFamily="34" charset="0"/>
                <a:hlinkClick r:id="rId9"/>
              </a:rPr>
              <a:t>http://</a:t>
            </a:r>
            <a:r>
              <a:rPr lang="en-US" sz="1400" u="sng" dirty="0" smtClean="0">
                <a:latin typeface="Arial" pitchFamily="34" charset="0"/>
                <a:cs typeface="Arial" pitchFamily="34" charset="0"/>
                <a:hlinkClick r:id="rId9"/>
              </a:rPr>
              <a:t>www.mentoringminds.com/products/subjects/vocabulary/vocabulary-adventure/vocabulary-adventure-student-edition.html</a:t>
            </a:r>
            <a:endParaRPr lang="en-US" sz="1400" u="sng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u="sng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Partners for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Learning Systematic Vocabulary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Instruction eSlide Program: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Arial" pitchFamily="34" charset="0"/>
                <a:cs typeface="Arial" pitchFamily="34" charset="0"/>
                <a:hlinkClick r:id="rId10"/>
              </a:rPr>
              <a:t>http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10"/>
              </a:rPr>
              <a:t>://partnersforlearning.org/purchase-materials</a:t>
            </a:r>
            <a:r>
              <a:rPr lang="en-US" sz="1400" dirty="0" smtClean="0">
                <a:latin typeface="Arial" pitchFamily="34" charset="0"/>
                <a:cs typeface="Arial" pitchFamily="34" charset="0"/>
                <a:hlinkClick r:id="rId10"/>
              </a:rPr>
              <a:t>/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3878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Vocabulary Resources</a:t>
            </a:r>
            <a:endParaRPr lang="en-U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109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</dc:creator>
  <cp:lastModifiedBy>Sandra</cp:lastModifiedBy>
  <cp:revision>23</cp:revision>
  <dcterms:created xsi:type="dcterms:W3CDTF">2012-11-06T21:48:48Z</dcterms:created>
  <dcterms:modified xsi:type="dcterms:W3CDTF">2014-08-04T21:24:28Z</dcterms:modified>
</cp:coreProperties>
</file>