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30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258.xml" ContentType="application/vnd.openxmlformats-officedocument.presentationml.slideLayout+xml"/>
  <Override PartName="/ppt/slideLayouts/slideLayout269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247.xml" ContentType="application/vnd.openxmlformats-officedocument.presentationml.slideLayout+xml"/>
  <Override PartName="/ppt/slideLayouts/slideLayout294.xml" ContentType="application/vnd.openxmlformats-officedocument.presentationml.slideLayout+xml"/>
  <Override PartName="/ppt/slideLayouts/slideLayout3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02.xml" ContentType="application/vnd.openxmlformats-officedocument.presentationml.slideLayout+xml"/>
  <Override PartName="/ppt/slideLayouts/slideLayout236.xml" ContentType="application/vnd.openxmlformats-officedocument.presentationml.slideLayout+xml"/>
  <Override PartName="/ppt/slideLayouts/slideLayout283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Layouts/slideLayout225.xml" ContentType="application/vnd.openxmlformats-officedocument.presentationml.slideLayout+xml"/>
  <Override PartName="/ppt/slideLayouts/slideLayout272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50.xml" ContentType="application/vnd.openxmlformats-officedocument.presentationml.slideLayout+xml"/>
  <Override PartName="/ppt/slideLayouts/slideLayout261.xml" ContentType="application/vnd.openxmlformats-officedocument.presentationml.slideLayout+xml"/>
  <Default Extension="xlsx" ContentType="application/vnd.openxmlformats-officedocument.spreadsheetml.sheet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187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76.xml" ContentType="application/vnd.openxmlformats-officedocument.presentationml.slideLayout+xml"/>
  <Default Extension="png" ContentType="image/png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299.xml" ContentType="application/vnd.openxmlformats-officedocument.presentationml.slideLayout+xml"/>
  <Override PartName="/ppt/slideLayouts/slideLayout30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277.xml" ContentType="application/vnd.openxmlformats-officedocument.presentationml.slideLayout+xml"/>
  <Override PartName="/ppt/slideLayouts/slideLayout288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32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66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5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44.xml" ContentType="application/vnd.openxmlformats-officedocument.presentationml.slideLayout+xml"/>
  <Override PartName="/ppt/slideLayouts/slideLayout280.xml" ContentType="application/vnd.openxmlformats-officedocument.presentationml.slideLayout+xml"/>
  <Override PartName="/ppt/slideLayouts/slideLayout29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159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30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249.xml" ContentType="application/vnd.openxmlformats-officedocument.presentationml.slideLayout+xml"/>
  <Override PartName="/ppt/slideLayouts/slideLayout296.xml" ContentType="application/vnd.openxmlformats-officedocument.presentationml.slideLayout+xml"/>
  <Override PartName="/ppt/slideLayouts/slideLayout301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85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7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52.xml" ContentType="application/vnd.openxmlformats-officedocument.presentationml.slideLayout+xml"/>
  <Override PartName="/ppt/slideLayouts/slideLayout263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241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Masters/slideMaster2.xml" ContentType="application/vnd.openxmlformats-officedocument.presentationml.slideMaster+xml"/>
  <Override PartName="/ppt/theme/theme4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30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279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26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25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246.xml" ContentType="application/vnd.openxmlformats-officedocument.presentationml.slideLayout+xml"/>
  <Override PartName="/ppt/slideLayouts/slideLayout264.xml" ContentType="application/vnd.openxmlformats-officedocument.presentationml.slideLayout+xml"/>
  <Override PartName="/ppt/slideLayouts/slideLayout293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24.xml" ContentType="application/vnd.openxmlformats-officedocument.presentationml.slideLayout+xml"/>
  <Override PartName="/ppt/slideLayouts/slideLayout253.xml" ContentType="application/vnd.openxmlformats-officedocument.presentationml.slideLayout+xml"/>
  <Override PartName="/ppt/slideLayouts/slideLayout271.xml" ContentType="application/vnd.openxmlformats-officedocument.presentationml.slideLayout+xml"/>
  <Override PartName="/ppt/slideLayouts/slideLayout282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Layouts/slideLayout179.xml" ContentType="application/vnd.openxmlformats-officedocument.presentationml.slideLayout+xml"/>
  <Override PartName="/ppt/slideLayouts/slideLayout213.xml" ContentType="application/vnd.openxmlformats-officedocument.presentationml.slideLayout+xml"/>
  <Override PartName="/ppt/theme/theme9.xml" ContentType="application/vnd.openxmlformats-officedocument.theme+xml"/>
  <Override PartName="/ppt/slideLayouts/slideLayout23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slideLayouts/slideLayout26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20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298.xml" ContentType="application/vnd.openxmlformats-officedocument.presentationml.slideLayout+xml"/>
  <Override PartName="/ppt/slideLayouts/slideLayout303.xml" ContentType="application/vnd.openxmlformats-officedocument.presentationml.slideLayout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287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76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54.xml" ContentType="application/vnd.openxmlformats-officedocument.presentationml.slideLayout+xml"/>
  <Override PartName="/ppt/slideLayouts/slideLayout265.xml" ContentType="application/vnd.openxmlformats-officedocument.presentationml.slideLayout+xml"/>
  <Override PartName="/ppt/slideLayouts/slideLayout243.xml" ContentType="application/vnd.openxmlformats-officedocument.presentationml.slideLayout+xml"/>
  <Override PartName="/ppt/slideLayouts/slideLayout290.xml" ContentType="application/vnd.openxmlformats-officedocument.presentationml.slideLayout+xml"/>
  <Override PartName="/ppt/slideLayouts/slideLayout232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308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94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25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248.xml" ContentType="application/vnd.openxmlformats-officedocument.presentationml.slideLayout+xml"/>
  <Override PartName="/ppt/slideLayouts/slideLayout295.xml" ContentType="application/vnd.openxmlformats-officedocument.presentationml.slideLayout+xml"/>
  <Override PartName="/ppt/slideLayouts/slideLayout30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slideLayouts/slideLayout273.xml" ContentType="application/vnd.openxmlformats-officedocument.presentationml.slideLayout+xml"/>
  <Override PartName="/ppt/slideLayouts/slideLayout284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215.xml" ContentType="application/vnd.openxmlformats-officedocument.presentationml.slideLayout+xml"/>
  <Override PartName="/ppt/slideLayouts/slideLayout262.xml" ContentType="application/vnd.openxmlformats-officedocument.presentationml.slideLayout+xml"/>
  <Default Extension="gif" ContentType="image/gif"/>
  <Override PartName="/ppt/slideLayouts/slideLayout99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51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40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289.xml" ContentType="application/vnd.openxmlformats-officedocument.presentationml.slideLayout+xml"/>
  <Override PartName="/ppt/slideLayouts/slideLayout30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278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56.xml" ContentType="application/vnd.openxmlformats-officedocument.presentationml.slideLayout+xml"/>
  <Override PartName="/ppt/slideLayouts/slideLayout267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Layouts/slideLayout292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81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223.xml" ContentType="application/vnd.openxmlformats-officedocument.presentationml.slideLayout+xml"/>
  <Override PartName="/ppt/slideLayouts/slideLayout270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charts/chart1.xml" ContentType="application/vnd.openxmlformats-officedocument.drawingml.char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297.xml" ContentType="application/vnd.openxmlformats-officedocument.presentationml.slideLayout+xml"/>
  <Override PartName="/ppt/slideLayouts/slideLayout302.xml" ContentType="application/vnd.openxmlformats-officedocument.presentationml.slideLayout+xml"/>
  <Default Extension="jpeg" ContentType="image/jpeg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75.xml" ContentType="application/vnd.openxmlformats-officedocument.presentationml.slideLayout+xml"/>
  <Override PartName="/ppt/slideLayouts/slideLayout28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  <p:sldMasterId id="2147483665" r:id="rId3"/>
    <p:sldMasterId id="2147483676" r:id="rId4"/>
    <p:sldMasterId id="2147483689" r:id="rId5"/>
    <p:sldMasterId id="2147483703" r:id="rId6"/>
    <p:sldMasterId id="2147483726" r:id="rId7"/>
    <p:sldMasterId id="2147483761" r:id="rId8"/>
    <p:sldMasterId id="2147483778" r:id="rId9"/>
    <p:sldMasterId id="2147483884" r:id="rId10"/>
  </p:sldMasterIdLst>
  <p:notesMasterIdLst>
    <p:notesMasterId r:id="rId23"/>
  </p:notesMasterIdLst>
  <p:sldIdLst>
    <p:sldId id="420" r:id="rId11"/>
    <p:sldId id="421" r:id="rId12"/>
    <p:sldId id="327" r:id="rId13"/>
    <p:sldId id="422" r:id="rId14"/>
    <p:sldId id="423" r:id="rId15"/>
    <p:sldId id="424" r:id="rId16"/>
    <p:sldId id="425" r:id="rId17"/>
    <p:sldId id="426" r:id="rId18"/>
    <p:sldId id="427" r:id="rId19"/>
    <p:sldId id="428" r:id="rId20"/>
    <p:sldId id="429" r:id="rId21"/>
    <p:sldId id="43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-1770" y="-96"/>
      </p:cViewPr>
      <p:guideLst>
        <p:guide orient="horz" pos="4319"/>
        <p:guide pos="575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>
        <c:manualLayout>
          <c:xMode val="edge"/>
          <c:yMode val="edge"/>
          <c:x val="0.25265144887192048"/>
          <c:y val="2.1739130434782612E-2"/>
        </c:manualLayout>
      </c:layout>
    </c:title>
    <c:plotArea>
      <c:layout>
        <c:manualLayout>
          <c:layoutTarget val="inner"/>
          <c:xMode val="edge"/>
          <c:yMode val="edge"/>
          <c:x val="2.9126213592233011E-2"/>
          <c:y val="0.15527673171288406"/>
          <c:w val="0.67201411716739434"/>
          <c:h val="0.7523636311765377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Favorite Color</c:v>
                </c:pt>
              </c:strCache>
            </c:strRef>
          </c:tx>
          <c:dLbls>
            <c:dLbl>
              <c:idx val="0"/>
              <c:layout>
                <c:manualLayout>
                  <c:x val="-0.10957713619130942"/>
                  <c:y val="0.19842919091635297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7680108168297193"/>
                  <c:y val="-4.586357411845259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6213977040748908E-2"/>
                  <c:y val="-0.18275533493095991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2836700336700341"/>
                  <c:y val="5.532066643843443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Blue</c:v>
                </c:pt>
                <c:pt idx="1">
                  <c:v>Red</c:v>
                </c:pt>
                <c:pt idx="2">
                  <c:v>Green</c:v>
                </c:pt>
                <c:pt idx="3">
                  <c:v>Purple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</c:v>
                </c:pt>
                <c:pt idx="1">
                  <c:v>25</c:v>
                </c:pt>
                <c:pt idx="2">
                  <c:v>15</c:v>
                </c:pt>
                <c:pt idx="3">
                  <c:v>45</c:v>
                </c:pt>
              </c:numCache>
            </c:numRef>
          </c:val>
        </c:ser>
        <c:firstSliceAng val="0"/>
      </c:pieChart>
    </c:plotArea>
    <c:legend>
      <c:legendPos val="r"/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1F67B9-2CE5-449C-B74D-550E85A6BE98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509B4-3EDB-4AFE-AF3D-CBEDB27E75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43129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EAF9F-2872-403E-AC5D-4D525AAF52AC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7080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57200" y="5486400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  <p:sp>
        <p:nvSpPr>
          <p:cNvPr id="6" name="Title 3"/>
          <p:cNvSpPr txBox="1">
            <a:spLocks/>
          </p:cNvSpPr>
          <p:nvPr userDrawn="1"/>
        </p:nvSpPr>
        <p:spPr>
          <a:xfrm>
            <a:off x="457200" y="838200"/>
            <a:ext cx="8229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3"/>
          <p:cNvSpPr txBox="1">
            <a:spLocks/>
          </p:cNvSpPr>
          <p:nvPr userDrawn="1"/>
        </p:nvSpPr>
        <p:spPr>
          <a:xfrm>
            <a:off x="457200" y="1689553"/>
            <a:ext cx="8229600" cy="3810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3"/>
          <p:cNvSpPr txBox="1">
            <a:spLocks/>
          </p:cNvSpPr>
          <p:nvPr userDrawn="1"/>
        </p:nvSpPr>
        <p:spPr>
          <a:xfrm>
            <a:off x="457200" y="5505449"/>
            <a:ext cx="8229600" cy="762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©Partners for Learning, Inc.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17049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362068-5CE3-4448-86DF-54919ADCE29A}" type="datetimeFigureOut">
              <a:rPr lang="en-US" smtClean="0">
                <a:solidFill>
                  <a:prstClr val="black"/>
                </a:solidFill>
              </a:rPr>
              <a:pPr/>
              <a:t>6/3/2013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748CB5-3A22-4A52-8672-11DFCBF2818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7830492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838200"/>
            <a:ext cx="8229600" cy="838200"/>
          </a:xfr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8612810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838200"/>
            <a:ext cx="8229600" cy="838200"/>
          </a:xfr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092908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57200" y="5486400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86877119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838200"/>
            <a:ext cx="8229600" cy="838200"/>
          </a:xfr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0431285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760771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65125"/>
          </a:xfrm>
        </p:spPr>
        <p:txBody>
          <a:bodyPr/>
          <a:lstStyle>
            <a:lvl1pPr>
              <a:defRPr sz="1800"/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©Partners for Learning, Inc.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749281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EA4E94-8DED-4AA0-8F7B-CD4803F305E4}" type="datetimeFigureOut">
              <a:rPr lang="en-US" smtClean="0">
                <a:solidFill>
                  <a:prstClr val="black"/>
                </a:solidFill>
              </a:rPr>
              <a:pPr/>
              <a:t>6/3/2013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151D20-F8B0-45EC-9C62-95BB1D4193C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9799585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362068-5CE3-4448-86DF-54919ADCE29A}" type="datetimeFigureOut">
              <a:rPr lang="en-US" smtClean="0">
                <a:solidFill>
                  <a:prstClr val="black"/>
                </a:solidFill>
              </a:rPr>
              <a:pPr/>
              <a:t>6/3/2013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748CB5-3A22-4A52-8672-11DFCBF2818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4321053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©Partners for Learning, Inc.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60829" y="5468257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  <p:sp>
        <p:nvSpPr>
          <p:cNvPr id="5" name="Title 3"/>
          <p:cNvSpPr txBox="1">
            <a:spLocks/>
          </p:cNvSpPr>
          <p:nvPr userDrawn="1"/>
        </p:nvSpPr>
        <p:spPr>
          <a:xfrm>
            <a:off x="457200" y="228600"/>
            <a:ext cx="8229600" cy="609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prstClr val="black"/>
                </a:solidFill>
              </a:rPr>
              <a:t>Mathematics Vocabulary – Grade 1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Title 3"/>
          <p:cNvSpPr txBox="1">
            <a:spLocks/>
          </p:cNvSpPr>
          <p:nvPr userDrawn="1"/>
        </p:nvSpPr>
        <p:spPr>
          <a:xfrm>
            <a:off x="457200" y="838200"/>
            <a:ext cx="8229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 userDrawn="1"/>
        </p:nvSpPr>
        <p:spPr>
          <a:xfrm>
            <a:off x="457200" y="840466"/>
            <a:ext cx="8229600" cy="4645933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 userDrawn="1"/>
        </p:nvSpPr>
        <p:spPr>
          <a:xfrm>
            <a:off x="457200" y="5505449"/>
            <a:ext cx="8229600" cy="762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1044979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642600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©Partners for Learning, Inc.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57200" y="5486400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  <p:sp>
        <p:nvSpPr>
          <p:cNvPr id="6" name="Title 3"/>
          <p:cNvSpPr txBox="1">
            <a:spLocks/>
          </p:cNvSpPr>
          <p:nvPr userDrawn="1"/>
        </p:nvSpPr>
        <p:spPr>
          <a:xfrm>
            <a:off x="457200" y="838200"/>
            <a:ext cx="8229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 userDrawn="1"/>
        </p:nvSpPr>
        <p:spPr>
          <a:xfrm>
            <a:off x="457200" y="1689553"/>
            <a:ext cx="8229600" cy="3810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 userDrawn="1"/>
        </p:nvSpPr>
        <p:spPr>
          <a:xfrm>
            <a:off x="457200" y="5505449"/>
            <a:ext cx="8229600" cy="762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8268387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266131700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57200" y="5486400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6985251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2"/>
          <p:cNvSpPr txBox="1">
            <a:spLocks/>
          </p:cNvSpPr>
          <p:nvPr userDrawn="1"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prstClr val="black"/>
                </a:solidFill>
              </a:rPr>
              <a:t>©Partners for Learning, Inc.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486400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09030211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©Partners for Learning, Inc.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57200" y="5486400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  <p:sp>
        <p:nvSpPr>
          <p:cNvPr id="6" name="Title 3"/>
          <p:cNvSpPr txBox="1">
            <a:spLocks/>
          </p:cNvSpPr>
          <p:nvPr userDrawn="1"/>
        </p:nvSpPr>
        <p:spPr>
          <a:xfrm>
            <a:off x="457200" y="838200"/>
            <a:ext cx="8229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 userDrawn="1"/>
        </p:nvSpPr>
        <p:spPr>
          <a:xfrm>
            <a:off x="457200" y="1689553"/>
            <a:ext cx="8229600" cy="3810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 userDrawn="1"/>
        </p:nvSpPr>
        <p:spPr>
          <a:xfrm>
            <a:off x="457200" y="5505449"/>
            <a:ext cx="8229600" cy="762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0133554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2"/>
          <p:cNvSpPr txBox="1">
            <a:spLocks/>
          </p:cNvSpPr>
          <p:nvPr userDrawn="1"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prstClr val="black"/>
                </a:solidFill>
              </a:rPr>
              <a:t>©Partners for Learning, Inc.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6525600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57200" y="5486400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  <p:sp>
        <p:nvSpPr>
          <p:cNvPr id="6" name="Title 3"/>
          <p:cNvSpPr txBox="1">
            <a:spLocks/>
          </p:cNvSpPr>
          <p:nvPr userDrawn="1"/>
        </p:nvSpPr>
        <p:spPr>
          <a:xfrm>
            <a:off x="457200" y="838200"/>
            <a:ext cx="8229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 userDrawn="1"/>
        </p:nvSpPr>
        <p:spPr>
          <a:xfrm>
            <a:off x="457200" y="1689553"/>
            <a:ext cx="8229600" cy="3810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 userDrawn="1"/>
        </p:nvSpPr>
        <p:spPr>
          <a:xfrm>
            <a:off x="457200" y="5505449"/>
            <a:ext cx="8229600" cy="762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©Partners for Learning, Inc.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284325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161726333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©Partners for Learning, Inc.</a:t>
            </a:r>
            <a:endParaRPr lang="en-US" dirty="0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07899952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38201"/>
            <a:ext cx="8229600" cy="838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24624738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38201"/>
            <a:ext cx="8229600" cy="838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938311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57200" y="5486400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  <p:sp>
        <p:nvSpPr>
          <p:cNvPr id="6" name="Title 3"/>
          <p:cNvSpPr txBox="1">
            <a:spLocks/>
          </p:cNvSpPr>
          <p:nvPr userDrawn="1"/>
        </p:nvSpPr>
        <p:spPr>
          <a:xfrm>
            <a:off x="457200" y="838200"/>
            <a:ext cx="8229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 userDrawn="1"/>
        </p:nvSpPr>
        <p:spPr>
          <a:xfrm>
            <a:off x="457200" y="1689553"/>
            <a:ext cx="8229600" cy="3810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 userDrawn="1"/>
        </p:nvSpPr>
        <p:spPr>
          <a:xfrm>
            <a:off x="457200" y="5505449"/>
            <a:ext cx="8229600" cy="762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7049189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4098400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84240942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84240942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84240942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84240942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9405036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84240942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84240942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84240942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842409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7577114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03209201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362068-5CE3-4448-86DF-54919ADCE29A}" type="datetimeFigureOut">
              <a:rPr lang="en-US" smtClean="0">
                <a:solidFill>
                  <a:prstClr val="black"/>
                </a:solidFill>
              </a:rPr>
              <a:pPr/>
              <a:t>6/3/2013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748CB5-3A22-4A52-8672-11DFCBF2818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2356335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838200"/>
            <a:ext cx="8229600" cy="838200"/>
          </a:xfr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14183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02944676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10691838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10691838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10691838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10691838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61167231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61167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57200" y="5486400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5566531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95582402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92034812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92034812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53959694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07003349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902139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768432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768432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768432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7684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768432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768432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768432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768432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768432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768432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768432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768432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768432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768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362068-5CE3-4448-86DF-54919ADCE29A}" type="datetimeFigureOut">
              <a:rPr lang="en-US" smtClean="0">
                <a:solidFill>
                  <a:prstClr val="black"/>
                </a:solidFill>
              </a:rPr>
              <a:pPr/>
              <a:t>6/3/2013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748CB5-3A22-4A52-8672-11DFCBF2818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8114696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768432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768432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768432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768432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768432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768432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768432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768432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768432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7684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©Partners for Learning, Inc.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57200" y="5486400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  <p:sp>
        <p:nvSpPr>
          <p:cNvPr id="6" name="Title 3"/>
          <p:cNvSpPr txBox="1">
            <a:spLocks/>
          </p:cNvSpPr>
          <p:nvPr userDrawn="1"/>
        </p:nvSpPr>
        <p:spPr>
          <a:xfrm>
            <a:off x="457200" y="838200"/>
            <a:ext cx="8229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 userDrawn="1"/>
        </p:nvSpPr>
        <p:spPr>
          <a:xfrm>
            <a:off x="457200" y="1689553"/>
            <a:ext cx="8229600" cy="3810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 userDrawn="1"/>
        </p:nvSpPr>
        <p:spPr>
          <a:xfrm>
            <a:off x="457200" y="5505449"/>
            <a:ext cx="8229600" cy="762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0133554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768432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768432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768432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768432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768432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768432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768432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768432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768432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7684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13444688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768432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768432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768432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768432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768432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768432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768432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768432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768432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7684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57200" y="5486400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  <p:sp>
        <p:nvSpPr>
          <p:cNvPr id="6" name="Title 3"/>
          <p:cNvSpPr txBox="1">
            <a:spLocks/>
          </p:cNvSpPr>
          <p:nvPr userDrawn="1"/>
        </p:nvSpPr>
        <p:spPr>
          <a:xfrm>
            <a:off x="457200" y="838200"/>
            <a:ext cx="8229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 userDrawn="1"/>
        </p:nvSpPr>
        <p:spPr>
          <a:xfrm>
            <a:off x="457200" y="1689553"/>
            <a:ext cx="8229600" cy="3810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 userDrawn="1"/>
        </p:nvSpPr>
        <p:spPr>
          <a:xfrm>
            <a:off x="457200" y="5505449"/>
            <a:ext cx="8229600" cy="762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7049189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768432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768432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768432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768432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768432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768432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768432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768432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768432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768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457200" y="5486400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433925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57200" y="5486400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  <p:sp>
        <p:nvSpPr>
          <p:cNvPr id="6" name="Title 3"/>
          <p:cNvSpPr txBox="1">
            <a:spLocks/>
          </p:cNvSpPr>
          <p:nvPr userDrawn="1"/>
        </p:nvSpPr>
        <p:spPr>
          <a:xfrm>
            <a:off x="457200" y="838200"/>
            <a:ext cx="8229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 userDrawn="1"/>
        </p:nvSpPr>
        <p:spPr>
          <a:xfrm>
            <a:off x="457200" y="1689553"/>
            <a:ext cx="8229600" cy="3810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 userDrawn="1"/>
        </p:nvSpPr>
        <p:spPr>
          <a:xfrm>
            <a:off x="457200" y="5505449"/>
            <a:ext cx="8229600" cy="762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7049189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768432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768432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768432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768432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1768432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57200" y="5486400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08703632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5916767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8241015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2"/>
          <p:cNvSpPr txBox="1">
            <a:spLocks/>
          </p:cNvSpPr>
          <p:nvPr userDrawn="1"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prstClr val="black"/>
                </a:solidFill>
              </a:rPr>
              <a:t>©Partners for Learning, Inc.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486400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68509592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77268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©Partners for Learning, Inc.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60829" y="5468257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  <p:sp>
        <p:nvSpPr>
          <p:cNvPr id="5" name="Title 3"/>
          <p:cNvSpPr txBox="1">
            <a:spLocks/>
          </p:cNvSpPr>
          <p:nvPr userDrawn="1"/>
        </p:nvSpPr>
        <p:spPr>
          <a:xfrm>
            <a:off x="457200" y="228600"/>
            <a:ext cx="8229600" cy="609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prstClr val="black"/>
                </a:solidFill>
              </a:rPr>
              <a:t>Mathematics Vocabulary – Grade 1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Title 3"/>
          <p:cNvSpPr txBox="1">
            <a:spLocks/>
          </p:cNvSpPr>
          <p:nvPr userDrawn="1"/>
        </p:nvSpPr>
        <p:spPr>
          <a:xfrm>
            <a:off x="457200" y="838200"/>
            <a:ext cx="8229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 userDrawn="1"/>
        </p:nvSpPr>
        <p:spPr>
          <a:xfrm>
            <a:off x="457200" y="840466"/>
            <a:ext cx="8229600" cy="4645933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 userDrawn="1"/>
        </p:nvSpPr>
        <p:spPr>
          <a:xfrm>
            <a:off x="457200" y="5505449"/>
            <a:ext cx="8229600" cy="762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3130076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1910004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3284886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04876656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57200" y="5486400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  <p:sp>
        <p:nvSpPr>
          <p:cNvPr id="6" name="Title 3"/>
          <p:cNvSpPr txBox="1">
            <a:spLocks/>
          </p:cNvSpPr>
          <p:nvPr userDrawn="1"/>
        </p:nvSpPr>
        <p:spPr>
          <a:xfrm>
            <a:off x="457200" y="838200"/>
            <a:ext cx="8229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 userDrawn="1"/>
        </p:nvSpPr>
        <p:spPr>
          <a:xfrm>
            <a:off x="457200" y="1689553"/>
            <a:ext cx="8229600" cy="3810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 userDrawn="1"/>
        </p:nvSpPr>
        <p:spPr>
          <a:xfrm>
            <a:off x="457200" y="5505449"/>
            <a:ext cx="8229600" cy="762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0133554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2956203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2"/>
          <p:cNvSpPr txBox="1">
            <a:spLocks/>
          </p:cNvSpPr>
          <p:nvPr userDrawn="1"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prstClr val="black"/>
                </a:solidFill>
              </a:rPr>
              <a:t>©Partners for Learning, Inc.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8099370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6184665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57200" y="5486400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  <p:sp>
        <p:nvSpPr>
          <p:cNvPr id="6" name="Title 3"/>
          <p:cNvSpPr txBox="1">
            <a:spLocks/>
          </p:cNvSpPr>
          <p:nvPr userDrawn="1"/>
        </p:nvSpPr>
        <p:spPr>
          <a:xfrm>
            <a:off x="457200" y="838200"/>
            <a:ext cx="8229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 userDrawn="1"/>
        </p:nvSpPr>
        <p:spPr>
          <a:xfrm>
            <a:off x="457200" y="1689553"/>
            <a:ext cx="8229600" cy="3810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 userDrawn="1"/>
        </p:nvSpPr>
        <p:spPr>
          <a:xfrm>
            <a:off x="457200" y="5505449"/>
            <a:ext cx="8229600" cy="762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2507755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648369085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8816642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0692666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6101486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9923648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9-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 userDrawn="1"/>
        </p:nvSpPr>
        <p:spPr>
          <a:xfrm>
            <a:off x="457200" y="2286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prstClr val="black"/>
                </a:solidFill>
              </a:rPr>
              <a:t>Mathematics Vocabulary - Grade 9-12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 userDrawn="1"/>
        </p:nvSpPr>
        <p:spPr>
          <a:xfrm>
            <a:off x="457200" y="838200"/>
            <a:ext cx="8229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 userDrawn="1"/>
        </p:nvSpPr>
        <p:spPr>
          <a:xfrm>
            <a:off x="457200" y="1676400"/>
            <a:ext cx="8229600" cy="37338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9" name="Title 3"/>
          <p:cNvSpPr txBox="1">
            <a:spLocks/>
          </p:cNvSpPr>
          <p:nvPr userDrawn="1"/>
        </p:nvSpPr>
        <p:spPr>
          <a:xfrm>
            <a:off x="457200" y="5410200"/>
            <a:ext cx="8229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10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Title 3"/>
          <p:cNvSpPr txBox="1">
            <a:spLocks/>
          </p:cNvSpPr>
          <p:nvPr userDrawn="1"/>
        </p:nvSpPr>
        <p:spPr>
          <a:xfrm>
            <a:off x="457200" y="838200"/>
            <a:ext cx="8229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34705185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362068-5CE3-4448-86DF-54919ADCE29A}" type="datetimeFigureOut">
              <a:rPr lang="en-US" smtClean="0">
                <a:solidFill>
                  <a:prstClr val="black"/>
                </a:solidFill>
              </a:rPr>
              <a:pPr/>
              <a:t>6/3/2013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748CB5-3A22-4A52-8672-11DFCBF2818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7607716"/>
      </p:ext>
    </p:extLst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362068-5CE3-4448-86DF-54919ADCE29A}" type="datetimeFigureOut">
              <a:rPr lang="en-US" smtClean="0">
                <a:solidFill>
                  <a:prstClr val="black"/>
                </a:solidFill>
              </a:rPr>
              <a:pPr/>
              <a:t>6/3/2013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748CB5-3A22-4A52-8672-11DFCBF2818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4312856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1266575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©Partners for Learning, Inc.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8276931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6901237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©Partners for Learning, Inc.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9460246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©Partners for Learning, Inc.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41091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57200" y="5486400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07372819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©Partners for Learning, Inc.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0836232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7779918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36400060"/>
      </p:ext>
    </p:extLst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3381777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72605605"/>
      </p:ext>
    </p:extLst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57200" y="5486400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5412996"/>
      </p:ext>
    </p:extLst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1146756"/>
      </p:ext>
    </p:extLst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57200" y="5486400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59202781"/>
      </p:ext>
    </p:extLst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2"/>
          <p:cNvSpPr txBox="1">
            <a:spLocks/>
          </p:cNvSpPr>
          <p:nvPr userDrawn="1"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prstClr val="black"/>
                </a:solidFill>
              </a:rPr>
              <a:t>©Partners for Learning, Inc.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486400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88670176"/>
      </p:ext>
    </p:extLst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©Partners for Learning, Inc.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57200" y="5486400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19498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619833764"/>
      </p:ext>
    </p:extLst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©Partners for Learning, Inc.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76569914"/>
      </p:ext>
    </p:extLst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37118788"/>
      </p:ext>
    </p:extLst>
  </p:cSld>
  <p:clrMapOvr>
    <a:masterClrMapping/>
  </p:clrMapOvr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©Partners for Learning, Inc.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63440820"/>
      </p:ext>
    </p:extLst>
  </p:cSld>
  <p:clrMapOvr>
    <a:masterClrMapping/>
  </p:clrMapOvr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©Partners for Learning, Inc.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18635348"/>
      </p:ext>
    </p:extLst>
  </p:cSld>
  <p:clrMapOvr>
    <a:masterClrMapping/>
  </p:clrMapOvr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©Partners for Learning, Inc.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43692694"/>
      </p:ext>
    </p:extLst>
  </p:cSld>
  <p:clrMapOvr>
    <a:masterClrMapping/>
  </p:clrMapOvr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©Partners for Learning, Inc.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6787351"/>
      </p:ext>
    </p:extLst>
  </p:cSld>
  <p:clrMapOvr>
    <a:masterClrMapping/>
  </p:clrMapOvr>
</p:sldLayout>
</file>

<file path=ppt/slideLayouts/slideLayout2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83093786"/>
      </p:ext>
    </p:extLst>
  </p:cSld>
  <p:clrMapOvr>
    <a:masterClrMapping/>
  </p:clrMapOvr>
</p:sldLayout>
</file>

<file path=ppt/slideLayouts/slideLayout2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©Partners for Learning, Inc.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039893"/>
      </p:ext>
    </p:extLst>
  </p:cSld>
  <p:clrMapOvr>
    <a:masterClrMapping/>
  </p:clrMapOvr>
</p:sldLayout>
</file>

<file path=ppt/slideLayouts/slideLayout2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5083660"/>
      </p:ext>
    </p:extLst>
  </p:cSld>
  <p:clrMapOvr>
    <a:masterClrMapping/>
  </p:clrMapOvr>
</p:sldLayout>
</file>

<file path=ppt/slideLayouts/slideLayout2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9006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11698056"/>
      </p:ext>
    </p:extLst>
  </p:cSld>
  <p:clrMapOvr>
    <a:masterClrMapping/>
  </p:clrMapOvr>
</p:sldLayout>
</file>

<file path=ppt/slideLayouts/slideLayout2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©Partners for Learning, Inc.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57200" y="5486400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5414952"/>
      </p:ext>
    </p:extLst>
  </p:cSld>
  <p:clrMapOvr>
    <a:masterClrMapping/>
  </p:clrMapOvr>
</p:sldLayout>
</file>

<file path=ppt/slideLayouts/slideLayout2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06452790"/>
      </p:ext>
    </p:extLst>
  </p:cSld>
  <p:clrMapOvr>
    <a:masterClrMapping/>
  </p:clrMapOvr>
</p:sldLayout>
</file>

<file path=ppt/slideLayouts/slideLayout2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©Partners for Learning, Inc.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01294933"/>
      </p:ext>
    </p:extLst>
  </p:cSld>
  <p:clrMapOvr>
    <a:masterClrMapping/>
  </p:clrMapOvr>
</p:sldLayout>
</file>

<file path=ppt/slideLayouts/slideLayout2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6273202"/>
      </p:ext>
    </p:extLst>
  </p:cSld>
  <p:clrMapOvr>
    <a:masterClrMapping/>
  </p:clrMapOvr>
</p:sldLayout>
</file>

<file path=ppt/slideLayouts/slideLayout2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57200" y="5486400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3322324"/>
      </p:ext>
    </p:extLst>
  </p:cSld>
  <p:clrMapOvr>
    <a:masterClrMapping/>
  </p:clrMapOvr>
</p:sldLayout>
</file>

<file path=ppt/slideLayouts/slideLayout2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©Partners for Learning, Inc.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57200" y="5486400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84926191"/>
      </p:ext>
    </p:extLst>
  </p:cSld>
  <p:clrMapOvr>
    <a:masterClrMapping/>
  </p:clrMapOvr>
</p:sldLayout>
</file>

<file path=ppt/slideLayouts/slideLayout2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©Partners for Learning, Inc.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8939282"/>
      </p:ext>
    </p:extLst>
  </p:cSld>
  <p:clrMapOvr>
    <a:masterClrMapping/>
  </p:clrMapOvr>
</p:sldLayout>
</file>

<file path=ppt/slideLayouts/slideLayout2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©Partners for Learning, Inc.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96251267"/>
      </p:ext>
    </p:extLst>
  </p:cSld>
  <p:clrMapOvr>
    <a:masterClrMapping/>
  </p:clrMapOvr>
</p:sldLayout>
</file>

<file path=ppt/slideLayouts/slideLayout2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57200" y="5486400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61213217"/>
      </p:ext>
    </p:extLst>
  </p:cSld>
  <p:clrMapOvr>
    <a:masterClrMapping/>
  </p:clrMapOvr>
</p:sldLayout>
</file>

<file path=ppt/slideLayouts/slideLayout2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57200" y="5486400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158479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616310325"/>
      </p:ext>
    </p:extLst>
  </p:cSld>
  <p:clrMapOvr>
    <a:masterClrMapping/>
  </p:clrMapOvr>
</p:sldLayout>
</file>

<file path=ppt/slideLayouts/slideLayout2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1547942"/>
      </p:ext>
    </p:extLst>
  </p:cSld>
  <p:clrMapOvr>
    <a:masterClrMapping/>
  </p:clrMapOvr>
</p:sldLayout>
</file>

<file path=ppt/slideLayouts/slideLayout2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5200769"/>
      </p:ext>
    </p:extLst>
  </p:cSld>
  <p:clrMapOvr>
    <a:masterClrMapping/>
  </p:clrMapOvr>
</p:sldLayout>
</file>

<file path=ppt/slideLayouts/slideLayout2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1229616"/>
      </p:ext>
    </p:extLst>
  </p:cSld>
  <p:clrMapOvr>
    <a:masterClrMapping/>
  </p:clrMapOvr>
</p:sldLayout>
</file>

<file path=ppt/slideLayouts/slideLayout2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6833400"/>
      </p:ext>
    </p:extLst>
  </p:cSld>
  <p:clrMapOvr>
    <a:masterClrMapping/>
  </p:clrMapOvr>
</p:sldLayout>
</file>

<file path=ppt/slideLayouts/slideLayout2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2753114"/>
      </p:ext>
    </p:extLst>
  </p:cSld>
  <p:clrMapOvr>
    <a:masterClrMapping/>
  </p:clrMapOvr>
</p:sldLayout>
</file>

<file path=ppt/slideLayouts/slideLayout2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46665240"/>
      </p:ext>
    </p:extLst>
  </p:cSld>
  <p:clrMapOvr>
    <a:masterClrMapping/>
  </p:clrMapOvr>
</p:sldLayout>
</file>

<file path=ppt/slideLayouts/slideLayout2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©Partners for Learning, Inc.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55895128"/>
      </p:ext>
    </p:extLst>
  </p:cSld>
  <p:clrMapOvr>
    <a:masterClrMapping/>
  </p:clrMapOvr>
</p:sldLayout>
</file>

<file path=ppt/slideLayouts/slideLayout2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©Partners for Learning, Inc.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84199299"/>
      </p:ext>
    </p:extLst>
  </p:cSld>
  <p:clrMapOvr>
    <a:masterClrMapping/>
  </p:clrMapOvr>
</p:sldLayout>
</file>

<file path=ppt/slideLayouts/slideLayout2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©Partners for Learning, Inc.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7134438"/>
      </p:ext>
    </p:extLst>
  </p:cSld>
  <p:clrMapOvr>
    <a:masterClrMapping/>
  </p:clrMapOvr>
</p:sldLayout>
</file>

<file path=ppt/slideLayouts/slideLayout2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©Partners for Learning, Inc.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283465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362068-5CE3-4448-86DF-54919ADCE29A}" type="datetimeFigureOut">
              <a:rPr lang="en-US" smtClean="0">
                <a:solidFill>
                  <a:prstClr val="black"/>
                </a:solidFill>
              </a:rPr>
              <a:pPr/>
              <a:t>6/3/2013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748CB5-3A22-4A52-8672-11DFCBF2818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4881585"/>
      </p:ext>
    </p:extLst>
  </p:cSld>
  <p:clrMapOvr>
    <a:masterClrMapping/>
  </p:clrMapOvr>
</p:sldLayout>
</file>

<file path=ppt/slideLayouts/slideLayout2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0992340"/>
      </p:ext>
    </p:extLst>
  </p:cSld>
  <p:clrMapOvr>
    <a:masterClrMapping/>
  </p:clrMapOvr>
</p:sldLayout>
</file>

<file path=ppt/slideLayouts/slideLayout2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7707091"/>
      </p:ext>
    </p:extLst>
  </p:cSld>
  <p:clrMapOvr>
    <a:masterClrMapping/>
  </p:clrMapOvr>
</p:sldLayout>
</file>

<file path=ppt/slideLayouts/slideLayout2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0157979"/>
      </p:ext>
    </p:extLst>
  </p:cSld>
  <p:clrMapOvr>
    <a:masterClrMapping/>
  </p:clrMapOvr>
</p:sldLayout>
</file>

<file path=ppt/slideLayouts/slideLayout2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©Partners for Learning, Inc.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4262179"/>
      </p:ext>
    </p:extLst>
  </p:cSld>
  <p:clrMapOvr>
    <a:masterClrMapping/>
  </p:clrMapOvr>
</p:sldLayout>
</file>

<file path=ppt/slideLayouts/slideLayout27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52090170"/>
      </p:ext>
    </p:extLst>
  </p:cSld>
  <p:clrMapOvr>
    <a:masterClrMapping/>
  </p:clrMapOvr>
</p:sldLayout>
</file>

<file path=ppt/slideLayouts/slideLayout2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0857171"/>
      </p:ext>
    </p:extLst>
  </p:cSld>
  <p:clrMapOvr>
    <a:masterClrMapping/>
  </p:clrMapOvr>
</p:sldLayout>
</file>

<file path=ppt/slideLayouts/slideLayout27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©Partners for Learning, Inc.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40098338"/>
      </p:ext>
    </p:extLst>
  </p:cSld>
  <p:clrMapOvr>
    <a:masterClrMapping/>
  </p:clrMapOvr>
</p:sldLayout>
</file>

<file path=ppt/slideLayouts/slideLayout27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©Partners for Learning, Inc.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57200" y="5486400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6904985"/>
      </p:ext>
    </p:extLst>
  </p:cSld>
  <p:clrMapOvr>
    <a:masterClrMapping/>
  </p:clrMapOvr>
</p:sldLayout>
</file>

<file path=ppt/slideLayouts/slideLayout27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05508900"/>
      </p:ext>
    </p:extLst>
  </p:cSld>
  <p:clrMapOvr>
    <a:masterClrMapping/>
  </p:clrMapOvr>
</p:sldLayout>
</file>

<file path=ppt/slideLayouts/slideLayout27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61878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362068-5CE3-4448-86DF-54919ADCE29A}" type="datetimeFigureOut">
              <a:rPr lang="en-US" smtClean="0">
                <a:solidFill>
                  <a:prstClr val="black"/>
                </a:solidFill>
              </a:rPr>
              <a:pPr/>
              <a:t>6/3/2013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748CB5-3A22-4A52-8672-11DFCBF2818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5017092"/>
      </p:ext>
    </p:extLst>
  </p:cSld>
  <p:clrMapOvr>
    <a:masterClrMapping/>
  </p:clrMapOvr>
</p:sldLayout>
</file>

<file path=ppt/slideLayouts/slideLayout28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19706137"/>
      </p:ext>
    </p:extLst>
  </p:cSld>
  <p:clrMapOvr>
    <a:masterClrMapping/>
  </p:clrMapOvr>
</p:sldLayout>
</file>

<file path=ppt/slideLayouts/slideLayout28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64592478"/>
      </p:ext>
    </p:extLst>
  </p:cSld>
  <p:clrMapOvr>
    <a:masterClrMapping/>
  </p:clrMapOvr>
</p:sldLayout>
</file>

<file path=ppt/slideLayouts/slideLayout2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1939296"/>
      </p:ext>
    </p:extLst>
  </p:cSld>
  <p:clrMapOvr>
    <a:masterClrMapping/>
  </p:clrMapOvr>
</p:sldLayout>
</file>

<file path=ppt/slideLayouts/slideLayout2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0366978"/>
      </p:ext>
    </p:extLst>
  </p:cSld>
  <p:clrMapOvr>
    <a:masterClrMapping/>
  </p:clrMapOvr>
</p:sldLayout>
</file>

<file path=ppt/slideLayouts/slideLayout2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22094013"/>
      </p:ext>
    </p:extLst>
  </p:cSld>
  <p:clrMapOvr>
    <a:masterClrMapping/>
  </p:clrMapOvr>
</p:sldLayout>
</file>

<file path=ppt/slideLayouts/slideLayout2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31698667"/>
      </p:ext>
    </p:extLst>
  </p:cSld>
  <p:clrMapOvr>
    <a:masterClrMapping/>
  </p:clrMapOvr>
</p:sldLayout>
</file>

<file path=ppt/slideLayouts/slideLayout2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07529337"/>
      </p:ext>
    </p:extLst>
  </p:cSld>
  <p:clrMapOvr>
    <a:masterClrMapping/>
  </p:clrMapOvr>
</p:sldLayout>
</file>

<file path=ppt/slideLayouts/slideLayout2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7138128"/>
      </p:ext>
    </p:extLst>
  </p:cSld>
  <p:clrMapOvr>
    <a:masterClrMapping/>
  </p:clrMapOvr>
</p:sldLayout>
</file>

<file path=ppt/slideLayouts/slideLayout28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59873037"/>
      </p:ext>
    </p:extLst>
  </p:cSld>
  <p:clrMapOvr>
    <a:masterClrMapping/>
  </p:clrMapOvr>
</p:sldLayout>
</file>

<file path=ppt/slideLayouts/slideLayout28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909008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57200" y="5486400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10096744"/>
      </p:ext>
    </p:extLst>
  </p:cSld>
  <p:clrMapOvr>
    <a:masterClrMapping/>
  </p:clrMapOvr>
</p:sldLayout>
</file>

<file path=ppt/slideLayouts/slideLayout29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57200" y="5486400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0123885"/>
      </p:ext>
    </p:extLst>
  </p:cSld>
  <p:clrMapOvr>
    <a:masterClrMapping/>
  </p:clrMapOvr>
</p:sldLayout>
</file>

<file path=ppt/slideLayouts/slideLayout29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70045712"/>
      </p:ext>
    </p:extLst>
  </p:cSld>
  <p:clrMapOvr>
    <a:masterClrMapping/>
  </p:clrMapOvr>
</p:sldLayout>
</file>

<file path=ppt/slideLayouts/slideLayout29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26865440"/>
      </p:ext>
    </p:extLst>
  </p:cSld>
  <p:clrMapOvr>
    <a:masterClrMapping/>
  </p:clrMapOvr>
</p:sldLayout>
</file>

<file path=ppt/slideLayouts/slideLayout29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57200" y="5486400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0223262"/>
      </p:ext>
    </p:extLst>
  </p:cSld>
  <p:clrMapOvr>
    <a:masterClrMapping/>
  </p:clrMapOvr>
</p:sldLayout>
</file>

<file path=ppt/slideLayouts/slideLayout29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914036425"/>
      </p:ext>
    </p:extLst>
  </p:cSld>
  <p:clrMapOvr>
    <a:masterClrMapping/>
  </p:clrMapOvr>
</p:sldLayout>
</file>

<file path=ppt/slideLayouts/slideLayout29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2408886"/>
      </p:ext>
    </p:extLst>
  </p:cSld>
  <p:clrMapOvr>
    <a:masterClrMapping/>
  </p:clrMapOvr>
</p:sldLayout>
</file>

<file path=ppt/slideLayouts/slideLayout29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40494714"/>
      </p:ext>
    </p:extLst>
  </p:cSld>
  <p:clrMapOvr>
    <a:masterClrMapping/>
  </p:clrMapOvr>
</p:sldLayout>
</file>

<file path=ppt/slideLayouts/slideLayout29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0715423"/>
      </p:ext>
    </p:extLst>
  </p:cSld>
  <p:clrMapOvr>
    <a:masterClrMapping/>
  </p:clrMapOvr>
</p:sldLayout>
</file>

<file path=ppt/slideLayouts/slideLayout29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06785432"/>
      </p:ext>
    </p:extLst>
  </p:cSld>
  <p:clrMapOvr>
    <a:masterClrMapping/>
  </p:clrMapOvr>
</p:sldLayout>
</file>

<file path=ppt/slideLayouts/slideLayout29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71349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775771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2"/>
          <p:cNvSpPr txBox="1">
            <a:spLocks/>
          </p:cNvSpPr>
          <p:nvPr userDrawn="1"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prstClr val="black"/>
                </a:solidFill>
              </a:rPr>
              <a:t>©Partners for Learning, Inc.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486400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8347550"/>
      </p:ext>
    </p:extLst>
  </p:cSld>
  <p:clrMapOvr>
    <a:masterClrMapping/>
  </p:clrMapOvr>
</p:sldLayout>
</file>

<file path=ppt/slideLayouts/slideLayout30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1147426"/>
      </p:ext>
    </p:extLst>
  </p:cSld>
  <p:clrMapOvr>
    <a:masterClrMapping/>
  </p:clrMapOvr>
</p:sldLayout>
</file>

<file path=ppt/slideLayouts/slideLayout30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4377390"/>
      </p:ext>
    </p:extLst>
  </p:cSld>
  <p:clrMapOvr>
    <a:masterClrMapping/>
  </p:clrMapOvr>
</p:sldLayout>
</file>

<file path=ppt/slideLayouts/slideLayout30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57200" y="5486400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73787224"/>
      </p:ext>
    </p:extLst>
  </p:cSld>
  <p:clrMapOvr>
    <a:masterClrMapping/>
  </p:clrMapOvr>
</p:sldLayout>
</file>

<file path=ppt/slideLayouts/slideLayout30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31350260"/>
      </p:ext>
    </p:extLst>
  </p:cSld>
  <p:clrMapOvr>
    <a:masterClrMapping/>
  </p:clrMapOvr>
</p:sldLayout>
</file>

<file path=ppt/slideLayouts/slideLayout30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79813986"/>
      </p:ext>
    </p:extLst>
  </p:cSld>
  <p:clrMapOvr>
    <a:masterClrMapping/>
  </p:clrMapOvr>
</p:sldLayout>
</file>

<file path=ppt/slideLayouts/slideLayout30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9719548"/>
      </p:ext>
    </p:extLst>
  </p:cSld>
  <p:clrMapOvr>
    <a:masterClrMapping/>
  </p:clrMapOvr>
</p:sldLayout>
</file>

<file path=ppt/slideLayouts/slideLayout30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80273493"/>
      </p:ext>
    </p:extLst>
  </p:cSld>
  <p:clrMapOvr>
    <a:masterClrMapping/>
  </p:clrMapOvr>
</p:sldLayout>
</file>

<file path=ppt/slideLayouts/slideLayout30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4435240"/>
      </p:ext>
    </p:extLst>
  </p:cSld>
  <p:clrMapOvr>
    <a:masterClrMapping/>
  </p:clrMapOvr>
</p:sldLayout>
</file>

<file path=ppt/slideLayouts/slideLayout30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7033701"/>
      </p:ext>
    </p:extLst>
  </p:cSld>
  <p:clrMapOvr>
    <a:masterClrMapping/>
  </p:clrMapOvr>
</p:sldLayout>
</file>

<file path=ppt/slideLayouts/slideLayout30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9686230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57200" y="5486400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  <p:sp>
        <p:nvSpPr>
          <p:cNvPr id="6" name="Title 3"/>
          <p:cNvSpPr txBox="1">
            <a:spLocks/>
          </p:cNvSpPr>
          <p:nvPr userDrawn="1"/>
        </p:nvSpPr>
        <p:spPr>
          <a:xfrm>
            <a:off x="457200" y="838200"/>
            <a:ext cx="8229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 userDrawn="1"/>
        </p:nvSpPr>
        <p:spPr>
          <a:xfrm>
            <a:off x="457200" y="1689553"/>
            <a:ext cx="8229600" cy="3810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 userDrawn="1"/>
        </p:nvSpPr>
        <p:spPr>
          <a:xfrm>
            <a:off x="457200" y="5505449"/>
            <a:ext cx="8229600" cy="762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7049189"/>
      </p:ext>
    </p:extLst>
  </p:cSld>
  <p:clrMapOvr>
    <a:masterClrMapping/>
  </p:clrMapOvr>
</p:sldLayout>
</file>

<file path=ppt/slideLayouts/slideLayout3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4301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57200" y="5486400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  <p:sp>
        <p:nvSpPr>
          <p:cNvPr id="6" name="Title 3"/>
          <p:cNvSpPr txBox="1">
            <a:spLocks/>
          </p:cNvSpPr>
          <p:nvPr userDrawn="1"/>
        </p:nvSpPr>
        <p:spPr>
          <a:xfrm>
            <a:off x="457200" y="838200"/>
            <a:ext cx="8229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 userDrawn="1"/>
        </p:nvSpPr>
        <p:spPr>
          <a:xfrm>
            <a:off x="457200" y="1689553"/>
            <a:ext cx="8229600" cy="3810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 userDrawn="1"/>
        </p:nvSpPr>
        <p:spPr>
          <a:xfrm>
            <a:off x="457200" y="5505449"/>
            <a:ext cx="8229600" cy="762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70491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9-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 userDrawn="1"/>
        </p:nvSpPr>
        <p:spPr>
          <a:xfrm>
            <a:off x="457200" y="2286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prstClr val="black"/>
                </a:solidFill>
              </a:rPr>
              <a:t>Mathematics Vocabulary - Grade 9-12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 userDrawn="1"/>
        </p:nvSpPr>
        <p:spPr>
          <a:xfrm>
            <a:off x="457200" y="838200"/>
            <a:ext cx="8229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 userDrawn="1"/>
        </p:nvSpPr>
        <p:spPr>
          <a:xfrm>
            <a:off x="457200" y="1676400"/>
            <a:ext cx="8229600" cy="37338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9" name="Title 3"/>
          <p:cNvSpPr txBox="1">
            <a:spLocks/>
          </p:cNvSpPr>
          <p:nvPr userDrawn="1"/>
        </p:nvSpPr>
        <p:spPr>
          <a:xfrm>
            <a:off x="457200" y="5410200"/>
            <a:ext cx="8229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10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Title 3"/>
          <p:cNvSpPr txBox="1">
            <a:spLocks/>
          </p:cNvSpPr>
          <p:nvPr userDrawn="1"/>
        </p:nvSpPr>
        <p:spPr>
          <a:xfrm>
            <a:off x="457200" y="838200"/>
            <a:ext cx="8229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79834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©Partners for Learning, Inc.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60829" y="5468257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  <p:sp>
        <p:nvSpPr>
          <p:cNvPr id="5" name="Title 3"/>
          <p:cNvSpPr txBox="1">
            <a:spLocks/>
          </p:cNvSpPr>
          <p:nvPr userDrawn="1"/>
        </p:nvSpPr>
        <p:spPr>
          <a:xfrm>
            <a:off x="457200" y="228600"/>
            <a:ext cx="8229600" cy="609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prstClr val="black"/>
                </a:solidFill>
              </a:rPr>
              <a:t>Mathematics Vocabulary – Grade 1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Title 3"/>
          <p:cNvSpPr txBox="1">
            <a:spLocks/>
          </p:cNvSpPr>
          <p:nvPr userDrawn="1"/>
        </p:nvSpPr>
        <p:spPr>
          <a:xfrm>
            <a:off x="457200" y="838200"/>
            <a:ext cx="8229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 userDrawn="1"/>
        </p:nvSpPr>
        <p:spPr>
          <a:xfrm>
            <a:off x="457200" y="840466"/>
            <a:ext cx="8229600" cy="4645933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 userDrawn="1"/>
        </p:nvSpPr>
        <p:spPr>
          <a:xfrm>
            <a:off x="457200" y="5505449"/>
            <a:ext cx="8229600" cy="762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42724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2"/>
          <p:cNvSpPr txBox="1">
            <a:spLocks/>
          </p:cNvSpPr>
          <p:nvPr userDrawn="1"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prstClr val="black"/>
                </a:solidFill>
              </a:rPr>
              <a:t>©Partners for Learning, Inc.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486400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2905408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©Partners for Learning, Inc.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57200" y="5486400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0737281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2"/>
          <p:cNvSpPr txBox="1">
            <a:spLocks/>
          </p:cNvSpPr>
          <p:nvPr userDrawn="1"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prstClr val="black"/>
                </a:solidFill>
              </a:rPr>
              <a:t>©Partners for Learning, Inc.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583254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12"/>
          <p:cNvSpPr txBox="1">
            <a:spLocks/>
          </p:cNvSpPr>
          <p:nvPr userDrawn="1"/>
        </p:nvSpPr>
        <p:spPr>
          <a:xfrm>
            <a:off x="3124200" y="63452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prstClr val="black"/>
                </a:solidFill>
              </a:rPr>
              <a:t>©Partners for Learning, Inc.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69191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EA4E94-8DED-4AA0-8F7B-CD4803F305E4}" type="datetimeFigureOut">
              <a:rPr lang="en-US" smtClean="0">
                <a:solidFill>
                  <a:prstClr val="black"/>
                </a:solidFill>
              </a:rPr>
              <a:pPr/>
              <a:t>6/3/2013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151D20-F8B0-45EC-9C62-95BB1D4193C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9990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©Partners for Learning, Inc.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57200" y="5486400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  <p:sp>
        <p:nvSpPr>
          <p:cNvPr id="5" name="Title 3"/>
          <p:cNvSpPr txBox="1">
            <a:spLocks/>
          </p:cNvSpPr>
          <p:nvPr userDrawn="1"/>
        </p:nvSpPr>
        <p:spPr>
          <a:xfrm>
            <a:off x="457200" y="321582"/>
            <a:ext cx="8229600" cy="609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Mathematics Vocabulary – Grade 1</a:t>
            </a:r>
            <a:endParaRPr lang="en-US" sz="2000" dirty="0"/>
          </a:p>
        </p:txBody>
      </p:sp>
      <p:sp>
        <p:nvSpPr>
          <p:cNvPr id="6" name="Title 3"/>
          <p:cNvSpPr txBox="1">
            <a:spLocks/>
          </p:cNvSpPr>
          <p:nvPr userDrawn="1"/>
        </p:nvSpPr>
        <p:spPr>
          <a:xfrm>
            <a:off x="457200" y="838200"/>
            <a:ext cx="8229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3"/>
          <p:cNvSpPr txBox="1">
            <a:spLocks/>
          </p:cNvSpPr>
          <p:nvPr userDrawn="1"/>
        </p:nvSpPr>
        <p:spPr>
          <a:xfrm>
            <a:off x="457200" y="1689553"/>
            <a:ext cx="8229600" cy="3810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3"/>
          <p:cNvSpPr txBox="1">
            <a:spLocks/>
          </p:cNvSpPr>
          <p:nvPr userDrawn="1"/>
        </p:nvSpPr>
        <p:spPr>
          <a:xfrm>
            <a:off x="457200" y="5505449"/>
            <a:ext cx="8229600" cy="762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743796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10341100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362068-5CE3-4448-86DF-54919ADCE29A}" type="datetimeFigureOut">
              <a:rPr lang="en-US" smtClean="0">
                <a:solidFill>
                  <a:prstClr val="black"/>
                </a:solidFill>
              </a:rPr>
              <a:pPr/>
              <a:t>6/3/2013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748CB5-3A22-4A52-8672-11DFCBF2818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32718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57200" y="5486400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5949600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57200" y="5486400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  <p:sp>
        <p:nvSpPr>
          <p:cNvPr id="6" name="Title 3"/>
          <p:cNvSpPr txBox="1">
            <a:spLocks/>
          </p:cNvSpPr>
          <p:nvPr userDrawn="1"/>
        </p:nvSpPr>
        <p:spPr>
          <a:xfrm>
            <a:off x="457200" y="838200"/>
            <a:ext cx="8229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 userDrawn="1"/>
        </p:nvSpPr>
        <p:spPr>
          <a:xfrm>
            <a:off x="457200" y="1689553"/>
            <a:ext cx="8229600" cy="3810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 userDrawn="1"/>
        </p:nvSpPr>
        <p:spPr>
          <a:xfrm>
            <a:off x="457200" y="5505449"/>
            <a:ext cx="8229600" cy="762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704918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57200" y="5486400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  <p:sp>
        <p:nvSpPr>
          <p:cNvPr id="6" name="Title 3"/>
          <p:cNvSpPr txBox="1">
            <a:spLocks/>
          </p:cNvSpPr>
          <p:nvPr userDrawn="1"/>
        </p:nvSpPr>
        <p:spPr>
          <a:xfrm>
            <a:off x="457200" y="838200"/>
            <a:ext cx="8229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 userDrawn="1"/>
        </p:nvSpPr>
        <p:spPr>
          <a:xfrm>
            <a:off x="457200" y="1689553"/>
            <a:ext cx="8229600" cy="3810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 userDrawn="1"/>
        </p:nvSpPr>
        <p:spPr>
          <a:xfrm>
            <a:off x="457200" y="5505449"/>
            <a:ext cx="8229600" cy="762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704918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©Partners for Learning, Inc.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60829" y="5468257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  <p:sp>
        <p:nvSpPr>
          <p:cNvPr id="5" name="Title 3"/>
          <p:cNvSpPr txBox="1">
            <a:spLocks/>
          </p:cNvSpPr>
          <p:nvPr userDrawn="1"/>
        </p:nvSpPr>
        <p:spPr>
          <a:xfrm>
            <a:off x="457200" y="228600"/>
            <a:ext cx="8229600" cy="609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prstClr val="black"/>
                </a:solidFill>
              </a:rPr>
              <a:t>Mathematics Vocabulary – Grade 1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Title 3"/>
          <p:cNvSpPr txBox="1">
            <a:spLocks/>
          </p:cNvSpPr>
          <p:nvPr userDrawn="1"/>
        </p:nvSpPr>
        <p:spPr>
          <a:xfrm>
            <a:off x="457200" y="838200"/>
            <a:ext cx="8229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 userDrawn="1"/>
        </p:nvSpPr>
        <p:spPr>
          <a:xfrm>
            <a:off x="457200" y="840466"/>
            <a:ext cx="8229600" cy="4645933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 userDrawn="1"/>
        </p:nvSpPr>
        <p:spPr>
          <a:xfrm>
            <a:off x="457200" y="5505449"/>
            <a:ext cx="8229600" cy="762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672860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38201"/>
            <a:ext cx="8229600" cy="838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6539828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9-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 userDrawn="1"/>
        </p:nvSpPr>
        <p:spPr>
          <a:xfrm>
            <a:off x="457200" y="2286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prstClr val="black"/>
                </a:solidFill>
              </a:rPr>
              <a:t>Mathematics Vocabulary - Grade 9-12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 userDrawn="1"/>
        </p:nvSpPr>
        <p:spPr>
          <a:xfrm>
            <a:off x="457200" y="838200"/>
            <a:ext cx="8229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 userDrawn="1"/>
        </p:nvSpPr>
        <p:spPr>
          <a:xfrm>
            <a:off x="457200" y="1676400"/>
            <a:ext cx="8229600" cy="37338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9" name="Title 3"/>
          <p:cNvSpPr txBox="1">
            <a:spLocks/>
          </p:cNvSpPr>
          <p:nvPr userDrawn="1"/>
        </p:nvSpPr>
        <p:spPr>
          <a:xfrm>
            <a:off x="457200" y="5410200"/>
            <a:ext cx="8229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10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Title 3"/>
          <p:cNvSpPr txBox="1">
            <a:spLocks/>
          </p:cNvSpPr>
          <p:nvPr userDrawn="1"/>
        </p:nvSpPr>
        <p:spPr>
          <a:xfrm>
            <a:off x="457200" y="838200"/>
            <a:ext cx="8229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5487376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2"/>
          <p:cNvSpPr txBox="1">
            <a:spLocks/>
          </p:cNvSpPr>
          <p:nvPr userDrawn="1"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prstClr val="black"/>
                </a:solidFill>
              </a:rPr>
              <a:t>©Partners for Learning, Inc.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486400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9365369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57200" y="5486400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07372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©Partners for Learning, Inc.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57200" y="5486400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  <p:sp>
        <p:nvSpPr>
          <p:cNvPr id="5" name="Title 3"/>
          <p:cNvSpPr txBox="1">
            <a:spLocks/>
          </p:cNvSpPr>
          <p:nvPr userDrawn="1"/>
        </p:nvSpPr>
        <p:spPr>
          <a:xfrm>
            <a:off x="457200" y="321582"/>
            <a:ext cx="8229600" cy="609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Mathematics Vocabulary – Grade 1</a:t>
            </a:r>
            <a:endParaRPr lang="en-US" sz="2000" dirty="0"/>
          </a:p>
        </p:txBody>
      </p:sp>
      <p:sp>
        <p:nvSpPr>
          <p:cNvPr id="6" name="Title 3"/>
          <p:cNvSpPr txBox="1">
            <a:spLocks/>
          </p:cNvSpPr>
          <p:nvPr userDrawn="1"/>
        </p:nvSpPr>
        <p:spPr>
          <a:xfrm>
            <a:off x="457200" y="838200"/>
            <a:ext cx="8229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3"/>
          <p:cNvSpPr txBox="1">
            <a:spLocks/>
          </p:cNvSpPr>
          <p:nvPr userDrawn="1"/>
        </p:nvSpPr>
        <p:spPr>
          <a:xfrm>
            <a:off x="457200" y="1689553"/>
            <a:ext cx="8229600" cy="3810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3"/>
          <p:cNvSpPr txBox="1">
            <a:spLocks/>
          </p:cNvSpPr>
          <p:nvPr userDrawn="1"/>
        </p:nvSpPr>
        <p:spPr>
          <a:xfrm>
            <a:off x="457200" y="5505449"/>
            <a:ext cx="8229600" cy="762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4270112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00250484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2"/>
          <p:cNvSpPr txBox="1">
            <a:spLocks/>
          </p:cNvSpPr>
          <p:nvPr userDrawn="1"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prstClr val="black"/>
                </a:solidFill>
              </a:rPr>
              <a:t>©Partners for Learning, Inc.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96529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57200" y="5486400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40527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EA4E94-8DED-4AA0-8F7B-CD4803F305E4}" type="datetimeFigureOut">
              <a:rPr lang="en-US" smtClean="0">
                <a:solidFill>
                  <a:prstClr val="black"/>
                </a:solidFill>
              </a:rPr>
              <a:pPr/>
              <a:t>6/3/2013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151D20-F8B0-45EC-9C62-95BB1D4193C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073268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45410549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67068775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48683026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66414788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54876879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2684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©Partners for Learning, Inc.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60829" y="5468257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  <p:sp>
        <p:nvSpPr>
          <p:cNvPr id="5" name="Title 3"/>
          <p:cNvSpPr txBox="1">
            <a:spLocks/>
          </p:cNvSpPr>
          <p:nvPr userDrawn="1"/>
        </p:nvSpPr>
        <p:spPr>
          <a:xfrm>
            <a:off x="457200" y="228600"/>
            <a:ext cx="8229600" cy="609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prstClr val="black"/>
                </a:solidFill>
              </a:rPr>
              <a:t>Mathematics Vocabulary – Grade 1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Title 3"/>
          <p:cNvSpPr txBox="1">
            <a:spLocks/>
          </p:cNvSpPr>
          <p:nvPr userDrawn="1"/>
        </p:nvSpPr>
        <p:spPr>
          <a:xfrm>
            <a:off x="457200" y="838200"/>
            <a:ext cx="8229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 userDrawn="1"/>
        </p:nvSpPr>
        <p:spPr>
          <a:xfrm>
            <a:off x="457200" y="840466"/>
            <a:ext cx="8229600" cy="4645933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 userDrawn="1"/>
        </p:nvSpPr>
        <p:spPr>
          <a:xfrm>
            <a:off x="457200" y="5505449"/>
            <a:ext cx="8229600" cy="762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78212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90486059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53136851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57200" y="5486400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  <p:sp>
        <p:nvSpPr>
          <p:cNvPr id="6" name="Title 3"/>
          <p:cNvSpPr txBox="1">
            <a:spLocks/>
          </p:cNvSpPr>
          <p:nvPr userDrawn="1"/>
        </p:nvSpPr>
        <p:spPr>
          <a:xfrm>
            <a:off x="457200" y="838200"/>
            <a:ext cx="8229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 userDrawn="1"/>
        </p:nvSpPr>
        <p:spPr>
          <a:xfrm>
            <a:off x="457200" y="1689553"/>
            <a:ext cx="8229600" cy="3810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 userDrawn="1"/>
        </p:nvSpPr>
        <p:spPr>
          <a:xfrm>
            <a:off x="457200" y="5505449"/>
            <a:ext cx="8229600" cy="762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704918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57200" y="5486400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  <p:sp>
        <p:nvSpPr>
          <p:cNvPr id="6" name="Title 3"/>
          <p:cNvSpPr txBox="1">
            <a:spLocks/>
          </p:cNvSpPr>
          <p:nvPr userDrawn="1"/>
        </p:nvSpPr>
        <p:spPr>
          <a:xfrm>
            <a:off x="457200" y="838200"/>
            <a:ext cx="8229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 userDrawn="1"/>
        </p:nvSpPr>
        <p:spPr>
          <a:xfrm>
            <a:off x="457200" y="1689553"/>
            <a:ext cx="8229600" cy="3810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 userDrawn="1"/>
        </p:nvSpPr>
        <p:spPr>
          <a:xfrm>
            <a:off x="457200" y="5505449"/>
            <a:ext cx="8229600" cy="762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704918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16134350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2"/>
          <p:cNvSpPr txBox="1">
            <a:spLocks/>
          </p:cNvSpPr>
          <p:nvPr userDrawn="1"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prstClr val="black"/>
                </a:solidFill>
              </a:rPr>
              <a:t>©Partners for Learning, Inc.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436059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12524593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26556556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2068-5CE3-4448-86DF-54919ADCE2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48CB5-3A22-4A52-8672-11DFCBF281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7607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362068-5CE3-4448-86DF-54919ADCE29A}" type="datetimeFigureOut">
              <a:rPr lang="en-US" smtClean="0">
                <a:solidFill>
                  <a:prstClr val="black"/>
                </a:solidFill>
              </a:rPr>
              <a:pPr/>
              <a:t>6/3/2013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748CB5-3A22-4A52-8672-11DFCBF2818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217960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2068-5CE3-4448-86DF-54919ADCE2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48CB5-3A22-4A52-8672-11DFCBF281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431285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2068-5CE3-4448-86DF-54919ADCE2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48CB5-3A22-4A52-8672-11DFCBF281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613760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2068-5CE3-4448-86DF-54919ADCE2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48CB5-3A22-4A52-8672-11DFCBF281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040590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2068-5CE3-4448-86DF-54919ADCE2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48CB5-3A22-4A52-8672-11DFCBF281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623774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2068-5CE3-4448-86DF-54919ADCE2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48CB5-3A22-4A52-8672-11DFCBF281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09607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2068-5CE3-4448-86DF-54919ADCE2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48CB5-3A22-4A52-8672-11DFCBF281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667177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2068-5CE3-4448-86DF-54919ADCE2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48CB5-3A22-4A52-8672-11DFCBF281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906615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2068-5CE3-4448-86DF-54919ADCE2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48CB5-3A22-4A52-8672-11DFCBF281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907796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2068-5CE3-4448-86DF-54919ADCE2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48CB5-3A22-4A52-8672-11DFCBF281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896018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62068-5CE3-4448-86DF-54919ADCE2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48CB5-3A22-4A52-8672-11DFCBF281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3665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57200" y="5486400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511549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57200" y="5486400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  <p:sp>
        <p:nvSpPr>
          <p:cNvPr id="6" name="Title 3"/>
          <p:cNvSpPr txBox="1">
            <a:spLocks/>
          </p:cNvSpPr>
          <p:nvPr userDrawn="1"/>
        </p:nvSpPr>
        <p:spPr>
          <a:xfrm>
            <a:off x="457200" y="838200"/>
            <a:ext cx="8229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 userDrawn="1"/>
        </p:nvSpPr>
        <p:spPr>
          <a:xfrm>
            <a:off x="457200" y="1689553"/>
            <a:ext cx="8229600" cy="3810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 userDrawn="1"/>
        </p:nvSpPr>
        <p:spPr>
          <a:xfrm>
            <a:off x="457200" y="5505449"/>
            <a:ext cx="8229600" cy="762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©Partners for Learning, Inc.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704918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57200" y="5486400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  <p:sp>
        <p:nvSpPr>
          <p:cNvPr id="6" name="Title 3"/>
          <p:cNvSpPr txBox="1">
            <a:spLocks/>
          </p:cNvSpPr>
          <p:nvPr userDrawn="1"/>
        </p:nvSpPr>
        <p:spPr>
          <a:xfrm>
            <a:off x="457200" y="838200"/>
            <a:ext cx="8229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 userDrawn="1"/>
        </p:nvSpPr>
        <p:spPr>
          <a:xfrm>
            <a:off x="457200" y="1689553"/>
            <a:ext cx="8229600" cy="3810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 userDrawn="1"/>
        </p:nvSpPr>
        <p:spPr>
          <a:xfrm>
            <a:off x="457200" y="5505449"/>
            <a:ext cx="8229600" cy="762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©Partners for Learning, Inc.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704918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57200" y="5486400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8921470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57200" y="5486400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7886697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838200"/>
            <a:ext cx="8229600" cy="838200"/>
          </a:xfr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13761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838200"/>
            <a:ext cx="8229600" cy="838200"/>
          </a:xfr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452412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838200"/>
            <a:ext cx="8229600" cy="838200"/>
          </a:xfr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127277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2"/>
          <p:cNvSpPr txBox="1">
            <a:spLocks/>
          </p:cNvSpPr>
          <p:nvPr userDrawn="1"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prstClr val="black"/>
                </a:solidFill>
              </a:rPr>
              <a:t>©Partners for Learning, Inc.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303990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2"/>
          <p:cNvSpPr txBox="1">
            <a:spLocks/>
          </p:cNvSpPr>
          <p:nvPr userDrawn="1"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prstClr val="black"/>
                </a:solidFill>
              </a:rPr>
              <a:t>©Partners for Learning, Inc.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486400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9267295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57200" y="5486400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36288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4645082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57200" y="5486400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33882760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57200" y="5486400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22138895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128333151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918702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57200" y="5486400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88914708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42122595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©Partners for Learning, Inc.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57200" y="5486400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6931815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838200"/>
            <a:ext cx="8229600" cy="838200"/>
          </a:xfr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101839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/>
            </a:lvl1pPr>
          </a:lstStyle>
          <a:p>
            <a:pPr lvl="0"/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457200" y="5486400"/>
            <a:ext cx="8229600" cy="762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439470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©Partners for Learning, Inc.</a:t>
            </a:r>
            <a:endParaRPr lang="en-US" dirty="0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97515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34.xml"/><Relationship Id="rId18" Type="http://schemas.openxmlformats.org/officeDocument/2006/relationships/slideLayout" Target="../slideLayouts/slideLayout239.xml"/><Relationship Id="rId26" Type="http://schemas.openxmlformats.org/officeDocument/2006/relationships/slideLayout" Target="../slideLayouts/slideLayout247.xml"/><Relationship Id="rId39" Type="http://schemas.openxmlformats.org/officeDocument/2006/relationships/slideLayout" Target="../slideLayouts/slideLayout260.xml"/><Relationship Id="rId21" Type="http://schemas.openxmlformats.org/officeDocument/2006/relationships/slideLayout" Target="../slideLayouts/slideLayout242.xml"/><Relationship Id="rId34" Type="http://schemas.openxmlformats.org/officeDocument/2006/relationships/slideLayout" Target="../slideLayouts/slideLayout255.xml"/><Relationship Id="rId42" Type="http://schemas.openxmlformats.org/officeDocument/2006/relationships/slideLayout" Target="../slideLayouts/slideLayout263.xml"/><Relationship Id="rId47" Type="http://schemas.openxmlformats.org/officeDocument/2006/relationships/slideLayout" Target="../slideLayouts/slideLayout268.xml"/><Relationship Id="rId50" Type="http://schemas.openxmlformats.org/officeDocument/2006/relationships/slideLayout" Target="../slideLayouts/slideLayout271.xml"/><Relationship Id="rId55" Type="http://schemas.openxmlformats.org/officeDocument/2006/relationships/slideLayout" Target="../slideLayouts/slideLayout276.xml"/><Relationship Id="rId63" Type="http://schemas.openxmlformats.org/officeDocument/2006/relationships/slideLayout" Target="../slideLayouts/slideLayout284.xml"/><Relationship Id="rId68" Type="http://schemas.openxmlformats.org/officeDocument/2006/relationships/slideLayout" Target="../slideLayouts/slideLayout289.xml"/><Relationship Id="rId76" Type="http://schemas.openxmlformats.org/officeDocument/2006/relationships/slideLayout" Target="../slideLayouts/slideLayout297.xml"/><Relationship Id="rId84" Type="http://schemas.openxmlformats.org/officeDocument/2006/relationships/slideLayout" Target="../slideLayouts/slideLayout305.xml"/><Relationship Id="rId89" Type="http://schemas.openxmlformats.org/officeDocument/2006/relationships/slideLayout" Target="../slideLayouts/slideLayout310.xml"/><Relationship Id="rId7" Type="http://schemas.openxmlformats.org/officeDocument/2006/relationships/slideLayout" Target="../slideLayouts/slideLayout228.xml"/><Relationship Id="rId71" Type="http://schemas.openxmlformats.org/officeDocument/2006/relationships/slideLayout" Target="../slideLayouts/slideLayout292.xml"/><Relationship Id="rId2" Type="http://schemas.openxmlformats.org/officeDocument/2006/relationships/slideLayout" Target="../slideLayouts/slideLayout223.xml"/><Relationship Id="rId16" Type="http://schemas.openxmlformats.org/officeDocument/2006/relationships/slideLayout" Target="../slideLayouts/slideLayout237.xml"/><Relationship Id="rId29" Type="http://schemas.openxmlformats.org/officeDocument/2006/relationships/slideLayout" Target="../slideLayouts/slideLayout250.xml"/><Relationship Id="rId11" Type="http://schemas.openxmlformats.org/officeDocument/2006/relationships/slideLayout" Target="../slideLayouts/slideLayout232.xml"/><Relationship Id="rId24" Type="http://schemas.openxmlformats.org/officeDocument/2006/relationships/slideLayout" Target="../slideLayouts/slideLayout245.xml"/><Relationship Id="rId32" Type="http://schemas.openxmlformats.org/officeDocument/2006/relationships/slideLayout" Target="../slideLayouts/slideLayout253.xml"/><Relationship Id="rId37" Type="http://schemas.openxmlformats.org/officeDocument/2006/relationships/slideLayout" Target="../slideLayouts/slideLayout258.xml"/><Relationship Id="rId40" Type="http://schemas.openxmlformats.org/officeDocument/2006/relationships/slideLayout" Target="../slideLayouts/slideLayout261.xml"/><Relationship Id="rId45" Type="http://schemas.openxmlformats.org/officeDocument/2006/relationships/slideLayout" Target="../slideLayouts/slideLayout266.xml"/><Relationship Id="rId53" Type="http://schemas.openxmlformats.org/officeDocument/2006/relationships/slideLayout" Target="../slideLayouts/slideLayout274.xml"/><Relationship Id="rId58" Type="http://schemas.openxmlformats.org/officeDocument/2006/relationships/slideLayout" Target="../slideLayouts/slideLayout279.xml"/><Relationship Id="rId66" Type="http://schemas.openxmlformats.org/officeDocument/2006/relationships/slideLayout" Target="../slideLayouts/slideLayout287.xml"/><Relationship Id="rId74" Type="http://schemas.openxmlformats.org/officeDocument/2006/relationships/slideLayout" Target="../slideLayouts/slideLayout295.xml"/><Relationship Id="rId79" Type="http://schemas.openxmlformats.org/officeDocument/2006/relationships/slideLayout" Target="../slideLayouts/slideLayout300.xml"/><Relationship Id="rId87" Type="http://schemas.openxmlformats.org/officeDocument/2006/relationships/slideLayout" Target="../slideLayouts/slideLayout308.xml"/><Relationship Id="rId5" Type="http://schemas.openxmlformats.org/officeDocument/2006/relationships/slideLayout" Target="../slideLayouts/slideLayout226.xml"/><Relationship Id="rId61" Type="http://schemas.openxmlformats.org/officeDocument/2006/relationships/slideLayout" Target="../slideLayouts/slideLayout282.xml"/><Relationship Id="rId82" Type="http://schemas.openxmlformats.org/officeDocument/2006/relationships/slideLayout" Target="../slideLayouts/slideLayout303.xml"/><Relationship Id="rId90" Type="http://schemas.openxmlformats.org/officeDocument/2006/relationships/theme" Target="../theme/theme10.xml"/><Relationship Id="rId19" Type="http://schemas.openxmlformats.org/officeDocument/2006/relationships/slideLayout" Target="../slideLayouts/slideLayout240.xml"/><Relationship Id="rId4" Type="http://schemas.openxmlformats.org/officeDocument/2006/relationships/slideLayout" Target="../slideLayouts/slideLayout225.xml"/><Relationship Id="rId9" Type="http://schemas.openxmlformats.org/officeDocument/2006/relationships/slideLayout" Target="../slideLayouts/slideLayout230.xml"/><Relationship Id="rId14" Type="http://schemas.openxmlformats.org/officeDocument/2006/relationships/slideLayout" Target="../slideLayouts/slideLayout235.xml"/><Relationship Id="rId22" Type="http://schemas.openxmlformats.org/officeDocument/2006/relationships/slideLayout" Target="../slideLayouts/slideLayout243.xml"/><Relationship Id="rId27" Type="http://schemas.openxmlformats.org/officeDocument/2006/relationships/slideLayout" Target="../slideLayouts/slideLayout248.xml"/><Relationship Id="rId30" Type="http://schemas.openxmlformats.org/officeDocument/2006/relationships/slideLayout" Target="../slideLayouts/slideLayout251.xml"/><Relationship Id="rId35" Type="http://schemas.openxmlformats.org/officeDocument/2006/relationships/slideLayout" Target="../slideLayouts/slideLayout256.xml"/><Relationship Id="rId43" Type="http://schemas.openxmlformats.org/officeDocument/2006/relationships/slideLayout" Target="../slideLayouts/slideLayout264.xml"/><Relationship Id="rId48" Type="http://schemas.openxmlformats.org/officeDocument/2006/relationships/slideLayout" Target="../slideLayouts/slideLayout269.xml"/><Relationship Id="rId56" Type="http://schemas.openxmlformats.org/officeDocument/2006/relationships/slideLayout" Target="../slideLayouts/slideLayout277.xml"/><Relationship Id="rId64" Type="http://schemas.openxmlformats.org/officeDocument/2006/relationships/slideLayout" Target="../slideLayouts/slideLayout285.xml"/><Relationship Id="rId69" Type="http://schemas.openxmlformats.org/officeDocument/2006/relationships/slideLayout" Target="../slideLayouts/slideLayout290.xml"/><Relationship Id="rId77" Type="http://schemas.openxmlformats.org/officeDocument/2006/relationships/slideLayout" Target="../slideLayouts/slideLayout298.xml"/><Relationship Id="rId8" Type="http://schemas.openxmlformats.org/officeDocument/2006/relationships/slideLayout" Target="../slideLayouts/slideLayout229.xml"/><Relationship Id="rId51" Type="http://schemas.openxmlformats.org/officeDocument/2006/relationships/slideLayout" Target="../slideLayouts/slideLayout272.xml"/><Relationship Id="rId72" Type="http://schemas.openxmlformats.org/officeDocument/2006/relationships/slideLayout" Target="../slideLayouts/slideLayout293.xml"/><Relationship Id="rId80" Type="http://schemas.openxmlformats.org/officeDocument/2006/relationships/slideLayout" Target="../slideLayouts/slideLayout301.xml"/><Relationship Id="rId85" Type="http://schemas.openxmlformats.org/officeDocument/2006/relationships/slideLayout" Target="../slideLayouts/slideLayout306.xml"/><Relationship Id="rId3" Type="http://schemas.openxmlformats.org/officeDocument/2006/relationships/slideLayout" Target="../slideLayouts/slideLayout224.xml"/><Relationship Id="rId12" Type="http://schemas.openxmlformats.org/officeDocument/2006/relationships/slideLayout" Target="../slideLayouts/slideLayout233.xml"/><Relationship Id="rId17" Type="http://schemas.openxmlformats.org/officeDocument/2006/relationships/slideLayout" Target="../slideLayouts/slideLayout238.xml"/><Relationship Id="rId25" Type="http://schemas.openxmlformats.org/officeDocument/2006/relationships/slideLayout" Target="../slideLayouts/slideLayout246.xml"/><Relationship Id="rId33" Type="http://schemas.openxmlformats.org/officeDocument/2006/relationships/slideLayout" Target="../slideLayouts/slideLayout254.xml"/><Relationship Id="rId38" Type="http://schemas.openxmlformats.org/officeDocument/2006/relationships/slideLayout" Target="../slideLayouts/slideLayout259.xml"/><Relationship Id="rId46" Type="http://schemas.openxmlformats.org/officeDocument/2006/relationships/slideLayout" Target="../slideLayouts/slideLayout267.xml"/><Relationship Id="rId59" Type="http://schemas.openxmlformats.org/officeDocument/2006/relationships/slideLayout" Target="../slideLayouts/slideLayout280.xml"/><Relationship Id="rId67" Type="http://schemas.openxmlformats.org/officeDocument/2006/relationships/slideLayout" Target="../slideLayouts/slideLayout288.xml"/><Relationship Id="rId20" Type="http://schemas.openxmlformats.org/officeDocument/2006/relationships/slideLayout" Target="../slideLayouts/slideLayout241.xml"/><Relationship Id="rId41" Type="http://schemas.openxmlformats.org/officeDocument/2006/relationships/slideLayout" Target="../slideLayouts/slideLayout262.xml"/><Relationship Id="rId54" Type="http://schemas.openxmlformats.org/officeDocument/2006/relationships/slideLayout" Target="../slideLayouts/slideLayout275.xml"/><Relationship Id="rId62" Type="http://schemas.openxmlformats.org/officeDocument/2006/relationships/slideLayout" Target="../slideLayouts/slideLayout283.xml"/><Relationship Id="rId70" Type="http://schemas.openxmlformats.org/officeDocument/2006/relationships/slideLayout" Target="../slideLayouts/slideLayout291.xml"/><Relationship Id="rId75" Type="http://schemas.openxmlformats.org/officeDocument/2006/relationships/slideLayout" Target="../slideLayouts/slideLayout296.xml"/><Relationship Id="rId83" Type="http://schemas.openxmlformats.org/officeDocument/2006/relationships/slideLayout" Target="../slideLayouts/slideLayout304.xml"/><Relationship Id="rId88" Type="http://schemas.openxmlformats.org/officeDocument/2006/relationships/slideLayout" Target="../slideLayouts/slideLayout309.xml"/><Relationship Id="rId1" Type="http://schemas.openxmlformats.org/officeDocument/2006/relationships/slideLayout" Target="../slideLayouts/slideLayout222.xml"/><Relationship Id="rId6" Type="http://schemas.openxmlformats.org/officeDocument/2006/relationships/slideLayout" Target="../slideLayouts/slideLayout227.xml"/><Relationship Id="rId15" Type="http://schemas.openxmlformats.org/officeDocument/2006/relationships/slideLayout" Target="../slideLayouts/slideLayout236.xml"/><Relationship Id="rId23" Type="http://schemas.openxmlformats.org/officeDocument/2006/relationships/slideLayout" Target="../slideLayouts/slideLayout244.xml"/><Relationship Id="rId28" Type="http://schemas.openxmlformats.org/officeDocument/2006/relationships/slideLayout" Target="../slideLayouts/slideLayout249.xml"/><Relationship Id="rId36" Type="http://schemas.openxmlformats.org/officeDocument/2006/relationships/slideLayout" Target="../slideLayouts/slideLayout257.xml"/><Relationship Id="rId49" Type="http://schemas.openxmlformats.org/officeDocument/2006/relationships/slideLayout" Target="../slideLayouts/slideLayout270.xml"/><Relationship Id="rId57" Type="http://schemas.openxmlformats.org/officeDocument/2006/relationships/slideLayout" Target="../slideLayouts/slideLayout278.xml"/><Relationship Id="rId10" Type="http://schemas.openxmlformats.org/officeDocument/2006/relationships/slideLayout" Target="../slideLayouts/slideLayout231.xml"/><Relationship Id="rId31" Type="http://schemas.openxmlformats.org/officeDocument/2006/relationships/slideLayout" Target="../slideLayouts/slideLayout252.xml"/><Relationship Id="rId44" Type="http://schemas.openxmlformats.org/officeDocument/2006/relationships/slideLayout" Target="../slideLayouts/slideLayout265.xml"/><Relationship Id="rId52" Type="http://schemas.openxmlformats.org/officeDocument/2006/relationships/slideLayout" Target="../slideLayouts/slideLayout273.xml"/><Relationship Id="rId60" Type="http://schemas.openxmlformats.org/officeDocument/2006/relationships/slideLayout" Target="../slideLayouts/slideLayout281.xml"/><Relationship Id="rId65" Type="http://schemas.openxmlformats.org/officeDocument/2006/relationships/slideLayout" Target="../slideLayouts/slideLayout286.xml"/><Relationship Id="rId73" Type="http://schemas.openxmlformats.org/officeDocument/2006/relationships/slideLayout" Target="../slideLayouts/slideLayout294.xml"/><Relationship Id="rId78" Type="http://schemas.openxmlformats.org/officeDocument/2006/relationships/slideLayout" Target="../slideLayouts/slideLayout299.xml"/><Relationship Id="rId81" Type="http://schemas.openxmlformats.org/officeDocument/2006/relationships/slideLayout" Target="../slideLayouts/slideLayout302.xml"/><Relationship Id="rId86" Type="http://schemas.openxmlformats.org/officeDocument/2006/relationships/slideLayout" Target="../slideLayouts/slideLayout30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slideLayout" Target="../slideLayouts/slideLayout60.xml"/><Relationship Id="rId1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50.xml"/><Relationship Id="rId21" Type="http://schemas.openxmlformats.org/officeDocument/2006/relationships/slideLayout" Target="../slideLayouts/slideLayout68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17" Type="http://schemas.openxmlformats.org/officeDocument/2006/relationships/slideLayout" Target="../slideLayouts/slideLayout64.xml"/><Relationship Id="rId2" Type="http://schemas.openxmlformats.org/officeDocument/2006/relationships/slideLayout" Target="../slideLayouts/slideLayout49.xml"/><Relationship Id="rId16" Type="http://schemas.openxmlformats.org/officeDocument/2006/relationships/slideLayout" Target="../slideLayouts/slideLayout63.xml"/><Relationship Id="rId20" Type="http://schemas.openxmlformats.org/officeDocument/2006/relationships/slideLayout" Target="../slideLayouts/slideLayout67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57.xml"/><Relationship Id="rId19" Type="http://schemas.openxmlformats.org/officeDocument/2006/relationships/slideLayout" Target="../slideLayouts/slideLayout66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slideLayout" Target="../slideLayouts/slideLayout61.xml"/><Relationship Id="rId22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13" Type="http://schemas.openxmlformats.org/officeDocument/2006/relationships/slideLayout" Target="../slideLayouts/slideLayout81.xml"/><Relationship Id="rId18" Type="http://schemas.openxmlformats.org/officeDocument/2006/relationships/slideLayout" Target="../slideLayouts/slideLayout86.xml"/><Relationship Id="rId26" Type="http://schemas.openxmlformats.org/officeDocument/2006/relationships/slideLayout" Target="../slideLayouts/slideLayout94.xml"/><Relationship Id="rId3" Type="http://schemas.openxmlformats.org/officeDocument/2006/relationships/slideLayout" Target="../slideLayouts/slideLayout71.xml"/><Relationship Id="rId21" Type="http://schemas.openxmlformats.org/officeDocument/2006/relationships/slideLayout" Target="../slideLayouts/slideLayout89.xml"/><Relationship Id="rId34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75.xml"/><Relationship Id="rId12" Type="http://schemas.openxmlformats.org/officeDocument/2006/relationships/slideLayout" Target="../slideLayouts/slideLayout80.xml"/><Relationship Id="rId17" Type="http://schemas.openxmlformats.org/officeDocument/2006/relationships/slideLayout" Target="../slideLayouts/slideLayout85.xml"/><Relationship Id="rId25" Type="http://schemas.openxmlformats.org/officeDocument/2006/relationships/slideLayout" Target="../slideLayouts/slideLayout93.xml"/><Relationship Id="rId33" Type="http://schemas.openxmlformats.org/officeDocument/2006/relationships/slideLayout" Target="../slideLayouts/slideLayout101.xml"/><Relationship Id="rId2" Type="http://schemas.openxmlformats.org/officeDocument/2006/relationships/slideLayout" Target="../slideLayouts/slideLayout70.xml"/><Relationship Id="rId16" Type="http://schemas.openxmlformats.org/officeDocument/2006/relationships/slideLayout" Target="../slideLayouts/slideLayout84.xml"/><Relationship Id="rId20" Type="http://schemas.openxmlformats.org/officeDocument/2006/relationships/slideLayout" Target="../slideLayouts/slideLayout88.xml"/><Relationship Id="rId29" Type="http://schemas.openxmlformats.org/officeDocument/2006/relationships/slideLayout" Target="../slideLayouts/slideLayout97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24" Type="http://schemas.openxmlformats.org/officeDocument/2006/relationships/slideLayout" Target="../slideLayouts/slideLayout92.xml"/><Relationship Id="rId32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73.xml"/><Relationship Id="rId15" Type="http://schemas.openxmlformats.org/officeDocument/2006/relationships/slideLayout" Target="../slideLayouts/slideLayout83.xml"/><Relationship Id="rId23" Type="http://schemas.openxmlformats.org/officeDocument/2006/relationships/slideLayout" Target="../slideLayouts/slideLayout91.xml"/><Relationship Id="rId28" Type="http://schemas.openxmlformats.org/officeDocument/2006/relationships/slideLayout" Target="../slideLayouts/slideLayout96.xml"/><Relationship Id="rId10" Type="http://schemas.openxmlformats.org/officeDocument/2006/relationships/slideLayout" Target="../slideLayouts/slideLayout78.xml"/><Relationship Id="rId19" Type="http://schemas.openxmlformats.org/officeDocument/2006/relationships/slideLayout" Target="../slideLayouts/slideLayout87.xml"/><Relationship Id="rId31" Type="http://schemas.openxmlformats.org/officeDocument/2006/relationships/slideLayout" Target="../slideLayouts/slideLayout99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Relationship Id="rId14" Type="http://schemas.openxmlformats.org/officeDocument/2006/relationships/slideLayout" Target="../slideLayouts/slideLayout82.xml"/><Relationship Id="rId22" Type="http://schemas.openxmlformats.org/officeDocument/2006/relationships/slideLayout" Target="../slideLayouts/slideLayout90.xml"/><Relationship Id="rId27" Type="http://schemas.openxmlformats.org/officeDocument/2006/relationships/slideLayout" Target="../slideLayouts/slideLayout95.xml"/><Relationship Id="rId30" Type="http://schemas.openxmlformats.org/officeDocument/2006/relationships/slideLayout" Target="../slideLayouts/slideLayout98.xml"/><Relationship Id="rId35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0.xml"/><Relationship Id="rId13" Type="http://schemas.openxmlformats.org/officeDocument/2006/relationships/slideLayout" Target="../slideLayouts/slideLayout115.xml"/><Relationship Id="rId3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9.xml"/><Relationship Id="rId12" Type="http://schemas.openxmlformats.org/officeDocument/2006/relationships/slideLayout" Target="../slideLayouts/slideLayout114.xml"/><Relationship Id="rId17" Type="http://schemas.openxmlformats.org/officeDocument/2006/relationships/theme" Target="../theme/theme8.xml"/><Relationship Id="rId2" Type="http://schemas.openxmlformats.org/officeDocument/2006/relationships/slideLayout" Target="../slideLayouts/slideLayout104.xml"/><Relationship Id="rId16" Type="http://schemas.openxmlformats.org/officeDocument/2006/relationships/slideLayout" Target="../slideLayouts/slideLayout118.xml"/><Relationship Id="rId1" Type="http://schemas.openxmlformats.org/officeDocument/2006/relationships/slideLayout" Target="../slideLayouts/slideLayout103.xml"/><Relationship Id="rId6" Type="http://schemas.openxmlformats.org/officeDocument/2006/relationships/slideLayout" Target="../slideLayouts/slideLayout108.xml"/><Relationship Id="rId11" Type="http://schemas.openxmlformats.org/officeDocument/2006/relationships/slideLayout" Target="../slideLayouts/slideLayout113.xml"/><Relationship Id="rId5" Type="http://schemas.openxmlformats.org/officeDocument/2006/relationships/slideLayout" Target="../slideLayouts/slideLayout107.xml"/><Relationship Id="rId15" Type="http://schemas.openxmlformats.org/officeDocument/2006/relationships/slideLayout" Target="../slideLayouts/slideLayout117.xml"/><Relationship Id="rId10" Type="http://schemas.openxmlformats.org/officeDocument/2006/relationships/slideLayout" Target="../slideLayouts/slideLayout112.xml"/><Relationship Id="rId4" Type="http://schemas.openxmlformats.org/officeDocument/2006/relationships/slideLayout" Target="../slideLayouts/slideLayout106.xml"/><Relationship Id="rId9" Type="http://schemas.openxmlformats.org/officeDocument/2006/relationships/slideLayout" Target="../slideLayouts/slideLayout111.xml"/><Relationship Id="rId14" Type="http://schemas.openxmlformats.org/officeDocument/2006/relationships/slideLayout" Target="../slideLayouts/slideLayout116.xml"/></Relationships>
</file>

<file path=ppt/slideMasters/_rels/slideMaster9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144.xml"/><Relationship Id="rId21" Type="http://schemas.openxmlformats.org/officeDocument/2006/relationships/slideLayout" Target="../slideLayouts/slideLayout139.xml"/><Relationship Id="rId42" Type="http://schemas.openxmlformats.org/officeDocument/2006/relationships/slideLayout" Target="../slideLayouts/slideLayout160.xml"/><Relationship Id="rId47" Type="http://schemas.openxmlformats.org/officeDocument/2006/relationships/slideLayout" Target="../slideLayouts/slideLayout165.xml"/><Relationship Id="rId63" Type="http://schemas.openxmlformats.org/officeDocument/2006/relationships/slideLayout" Target="../slideLayouts/slideLayout181.xml"/><Relationship Id="rId68" Type="http://schemas.openxmlformats.org/officeDocument/2006/relationships/slideLayout" Target="../slideLayouts/slideLayout186.xml"/><Relationship Id="rId84" Type="http://schemas.openxmlformats.org/officeDocument/2006/relationships/slideLayout" Target="../slideLayouts/slideLayout202.xml"/><Relationship Id="rId89" Type="http://schemas.openxmlformats.org/officeDocument/2006/relationships/slideLayout" Target="../slideLayouts/slideLayout207.xml"/><Relationship Id="rId7" Type="http://schemas.openxmlformats.org/officeDocument/2006/relationships/slideLayout" Target="../slideLayouts/slideLayout125.xml"/><Relationship Id="rId71" Type="http://schemas.openxmlformats.org/officeDocument/2006/relationships/slideLayout" Target="../slideLayouts/slideLayout189.xml"/><Relationship Id="rId92" Type="http://schemas.openxmlformats.org/officeDocument/2006/relationships/slideLayout" Target="../slideLayouts/slideLayout210.xml"/><Relationship Id="rId2" Type="http://schemas.openxmlformats.org/officeDocument/2006/relationships/slideLayout" Target="../slideLayouts/slideLayout120.xml"/><Relationship Id="rId16" Type="http://schemas.openxmlformats.org/officeDocument/2006/relationships/slideLayout" Target="../slideLayouts/slideLayout134.xml"/><Relationship Id="rId29" Type="http://schemas.openxmlformats.org/officeDocument/2006/relationships/slideLayout" Target="../slideLayouts/slideLayout147.xml"/><Relationship Id="rId11" Type="http://schemas.openxmlformats.org/officeDocument/2006/relationships/slideLayout" Target="../slideLayouts/slideLayout129.xml"/><Relationship Id="rId24" Type="http://schemas.openxmlformats.org/officeDocument/2006/relationships/slideLayout" Target="../slideLayouts/slideLayout142.xml"/><Relationship Id="rId32" Type="http://schemas.openxmlformats.org/officeDocument/2006/relationships/slideLayout" Target="../slideLayouts/slideLayout150.xml"/><Relationship Id="rId37" Type="http://schemas.openxmlformats.org/officeDocument/2006/relationships/slideLayout" Target="../slideLayouts/slideLayout155.xml"/><Relationship Id="rId40" Type="http://schemas.openxmlformats.org/officeDocument/2006/relationships/slideLayout" Target="../slideLayouts/slideLayout158.xml"/><Relationship Id="rId45" Type="http://schemas.openxmlformats.org/officeDocument/2006/relationships/slideLayout" Target="../slideLayouts/slideLayout163.xml"/><Relationship Id="rId53" Type="http://schemas.openxmlformats.org/officeDocument/2006/relationships/slideLayout" Target="../slideLayouts/slideLayout171.xml"/><Relationship Id="rId58" Type="http://schemas.openxmlformats.org/officeDocument/2006/relationships/slideLayout" Target="../slideLayouts/slideLayout176.xml"/><Relationship Id="rId66" Type="http://schemas.openxmlformats.org/officeDocument/2006/relationships/slideLayout" Target="../slideLayouts/slideLayout184.xml"/><Relationship Id="rId74" Type="http://schemas.openxmlformats.org/officeDocument/2006/relationships/slideLayout" Target="../slideLayouts/slideLayout192.xml"/><Relationship Id="rId79" Type="http://schemas.openxmlformats.org/officeDocument/2006/relationships/slideLayout" Target="../slideLayouts/slideLayout197.xml"/><Relationship Id="rId87" Type="http://schemas.openxmlformats.org/officeDocument/2006/relationships/slideLayout" Target="../slideLayouts/slideLayout205.xml"/><Relationship Id="rId102" Type="http://schemas.openxmlformats.org/officeDocument/2006/relationships/slideLayout" Target="../slideLayouts/slideLayout220.xml"/><Relationship Id="rId5" Type="http://schemas.openxmlformats.org/officeDocument/2006/relationships/slideLayout" Target="../slideLayouts/slideLayout123.xml"/><Relationship Id="rId61" Type="http://schemas.openxmlformats.org/officeDocument/2006/relationships/slideLayout" Target="../slideLayouts/slideLayout179.xml"/><Relationship Id="rId82" Type="http://schemas.openxmlformats.org/officeDocument/2006/relationships/slideLayout" Target="../slideLayouts/slideLayout200.xml"/><Relationship Id="rId90" Type="http://schemas.openxmlformats.org/officeDocument/2006/relationships/slideLayout" Target="../slideLayouts/slideLayout208.xml"/><Relationship Id="rId95" Type="http://schemas.openxmlformats.org/officeDocument/2006/relationships/slideLayout" Target="../slideLayouts/slideLayout213.xml"/><Relationship Id="rId19" Type="http://schemas.openxmlformats.org/officeDocument/2006/relationships/slideLayout" Target="../slideLayouts/slideLayout137.xml"/><Relationship Id="rId14" Type="http://schemas.openxmlformats.org/officeDocument/2006/relationships/slideLayout" Target="../slideLayouts/slideLayout132.xml"/><Relationship Id="rId22" Type="http://schemas.openxmlformats.org/officeDocument/2006/relationships/slideLayout" Target="../slideLayouts/slideLayout140.xml"/><Relationship Id="rId27" Type="http://schemas.openxmlformats.org/officeDocument/2006/relationships/slideLayout" Target="../slideLayouts/slideLayout145.xml"/><Relationship Id="rId30" Type="http://schemas.openxmlformats.org/officeDocument/2006/relationships/slideLayout" Target="../slideLayouts/slideLayout148.xml"/><Relationship Id="rId35" Type="http://schemas.openxmlformats.org/officeDocument/2006/relationships/slideLayout" Target="../slideLayouts/slideLayout153.xml"/><Relationship Id="rId43" Type="http://schemas.openxmlformats.org/officeDocument/2006/relationships/slideLayout" Target="../slideLayouts/slideLayout161.xml"/><Relationship Id="rId48" Type="http://schemas.openxmlformats.org/officeDocument/2006/relationships/slideLayout" Target="../slideLayouts/slideLayout166.xml"/><Relationship Id="rId56" Type="http://schemas.openxmlformats.org/officeDocument/2006/relationships/slideLayout" Target="../slideLayouts/slideLayout174.xml"/><Relationship Id="rId64" Type="http://schemas.openxmlformats.org/officeDocument/2006/relationships/slideLayout" Target="../slideLayouts/slideLayout182.xml"/><Relationship Id="rId69" Type="http://schemas.openxmlformats.org/officeDocument/2006/relationships/slideLayout" Target="../slideLayouts/slideLayout187.xml"/><Relationship Id="rId77" Type="http://schemas.openxmlformats.org/officeDocument/2006/relationships/slideLayout" Target="../slideLayouts/slideLayout195.xml"/><Relationship Id="rId100" Type="http://schemas.openxmlformats.org/officeDocument/2006/relationships/slideLayout" Target="../slideLayouts/slideLayout218.xml"/><Relationship Id="rId8" Type="http://schemas.openxmlformats.org/officeDocument/2006/relationships/slideLayout" Target="../slideLayouts/slideLayout126.xml"/><Relationship Id="rId51" Type="http://schemas.openxmlformats.org/officeDocument/2006/relationships/slideLayout" Target="../slideLayouts/slideLayout169.xml"/><Relationship Id="rId72" Type="http://schemas.openxmlformats.org/officeDocument/2006/relationships/slideLayout" Target="../slideLayouts/slideLayout190.xml"/><Relationship Id="rId80" Type="http://schemas.openxmlformats.org/officeDocument/2006/relationships/slideLayout" Target="../slideLayouts/slideLayout198.xml"/><Relationship Id="rId85" Type="http://schemas.openxmlformats.org/officeDocument/2006/relationships/slideLayout" Target="../slideLayouts/slideLayout203.xml"/><Relationship Id="rId93" Type="http://schemas.openxmlformats.org/officeDocument/2006/relationships/slideLayout" Target="../slideLayouts/slideLayout211.xml"/><Relationship Id="rId98" Type="http://schemas.openxmlformats.org/officeDocument/2006/relationships/slideLayout" Target="../slideLayouts/slideLayout216.xml"/><Relationship Id="rId3" Type="http://schemas.openxmlformats.org/officeDocument/2006/relationships/slideLayout" Target="../slideLayouts/slideLayout121.xml"/><Relationship Id="rId12" Type="http://schemas.openxmlformats.org/officeDocument/2006/relationships/slideLayout" Target="../slideLayouts/slideLayout130.xml"/><Relationship Id="rId17" Type="http://schemas.openxmlformats.org/officeDocument/2006/relationships/slideLayout" Target="../slideLayouts/slideLayout135.xml"/><Relationship Id="rId25" Type="http://schemas.openxmlformats.org/officeDocument/2006/relationships/slideLayout" Target="../slideLayouts/slideLayout143.xml"/><Relationship Id="rId33" Type="http://schemas.openxmlformats.org/officeDocument/2006/relationships/slideLayout" Target="../slideLayouts/slideLayout151.xml"/><Relationship Id="rId38" Type="http://schemas.openxmlformats.org/officeDocument/2006/relationships/slideLayout" Target="../slideLayouts/slideLayout156.xml"/><Relationship Id="rId46" Type="http://schemas.openxmlformats.org/officeDocument/2006/relationships/slideLayout" Target="../slideLayouts/slideLayout164.xml"/><Relationship Id="rId59" Type="http://schemas.openxmlformats.org/officeDocument/2006/relationships/slideLayout" Target="../slideLayouts/slideLayout177.xml"/><Relationship Id="rId67" Type="http://schemas.openxmlformats.org/officeDocument/2006/relationships/slideLayout" Target="../slideLayouts/slideLayout185.xml"/><Relationship Id="rId103" Type="http://schemas.openxmlformats.org/officeDocument/2006/relationships/slideLayout" Target="../slideLayouts/slideLayout221.xml"/><Relationship Id="rId20" Type="http://schemas.openxmlformats.org/officeDocument/2006/relationships/slideLayout" Target="../slideLayouts/slideLayout138.xml"/><Relationship Id="rId41" Type="http://schemas.openxmlformats.org/officeDocument/2006/relationships/slideLayout" Target="../slideLayouts/slideLayout159.xml"/><Relationship Id="rId54" Type="http://schemas.openxmlformats.org/officeDocument/2006/relationships/slideLayout" Target="../slideLayouts/slideLayout172.xml"/><Relationship Id="rId62" Type="http://schemas.openxmlformats.org/officeDocument/2006/relationships/slideLayout" Target="../slideLayouts/slideLayout180.xml"/><Relationship Id="rId70" Type="http://schemas.openxmlformats.org/officeDocument/2006/relationships/slideLayout" Target="../slideLayouts/slideLayout188.xml"/><Relationship Id="rId75" Type="http://schemas.openxmlformats.org/officeDocument/2006/relationships/slideLayout" Target="../slideLayouts/slideLayout193.xml"/><Relationship Id="rId83" Type="http://schemas.openxmlformats.org/officeDocument/2006/relationships/slideLayout" Target="../slideLayouts/slideLayout201.xml"/><Relationship Id="rId88" Type="http://schemas.openxmlformats.org/officeDocument/2006/relationships/slideLayout" Target="../slideLayouts/slideLayout206.xml"/><Relationship Id="rId91" Type="http://schemas.openxmlformats.org/officeDocument/2006/relationships/slideLayout" Target="../slideLayouts/slideLayout209.xml"/><Relationship Id="rId96" Type="http://schemas.openxmlformats.org/officeDocument/2006/relationships/slideLayout" Target="../slideLayouts/slideLayout214.xml"/><Relationship Id="rId1" Type="http://schemas.openxmlformats.org/officeDocument/2006/relationships/slideLayout" Target="../slideLayouts/slideLayout119.xml"/><Relationship Id="rId6" Type="http://schemas.openxmlformats.org/officeDocument/2006/relationships/slideLayout" Target="../slideLayouts/slideLayout124.xml"/><Relationship Id="rId15" Type="http://schemas.openxmlformats.org/officeDocument/2006/relationships/slideLayout" Target="../slideLayouts/slideLayout133.xml"/><Relationship Id="rId23" Type="http://schemas.openxmlformats.org/officeDocument/2006/relationships/slideLayout" Target="../slideLayouts/slideLayout141.xml"/><Relationship Id="rId28" Type="http://schemas.openxmlformats.org/officeDocument/2006/relationships/slideLayout" Target="../slideLayouts/slideLayout146.xml"/><Relationship Id="rId36" Type="http://schemas.openxmlformats.org/officeDocument/2006/relationships/slideLayout" Target="../slideLayouts/slideLayout154.xml"/><Relationship Id="rId49" Type="http://schemas.openxmlformats.org/officeDocument/2006/relationships/slideLayout" Target="../slideLayouts/slideLayout167.xml"/><Relationship Id="rId57" Type="http://schemas.openxmlformats.org/officeDocument/2006/relationships/slideLayout" Target="../slideLayouts/slideLayout175.xml"/><Relationship Id="rId10" Type="http://schemas.openxmlformats.org/officeDocument/2006/relationships/slideLayout" Target="../slideLayouts/slideLayout128.xml"/><Relationship Id="rId31" Type="http://schemas.openxmlformats.org/officeDocument/2006/relationships/slideLayout" Target="../slideLayouts/slideLayout149.xml"/><Relationship Id="rId44" Type="http://schemas.openxmlformats.org/officeDocument/2006/relationships/slideLayout" Target="../slideLayouts/slideLayout162.xml"/><Relationship Id="rId52" Type="http://schemas.openxmlformats.org/officeDocument/2006/relationships/slideLayout" Target="../slideLayouts/slideLayout170.xml"/><Relationship Id="rId60" Type="http://schemas.openxmlformats.org/officeDocument/2006/relationships/slideLayout" Target="../slideLayouts/slideLayout178.xml"/><Relationship Id="rId65" Type="http://schemas.openxmlformats.org/officeDocument/2006/relationships/slideLayout" Target="../slideLayouts/slideLayout183.xml"/><Relationship Id="rId73" Type="http://schemas.openxmlformats.org/officeDocument/2006/relationships/slideLayout" Target="../slideLayouts/slideLayout191.xml"/><Relationship Id="rId78" Type="http://schemas.openxmlformats.org/officeDocument/2006/relationships/slideLayout" Target="../slideLayouts/slideLayout196.xml"/><Relationship Id="rId81" Type="http://schemas.openxmlformats.org/officeDocument/2006/relationships/slideLayout" Target="../slideLayouts/slideLayout199.xml"/><Relationship Id="rId86" Type="http://schemas.openxmlformats.org/officeDocument/2006/relationships/slideLayout" Target="../slideLayouts/slideLayout204.xml"/><Relationship Id="rId94" Type="http://schemas.openxmlformats.org/officeDocument/2006/relationships/slideLayout" Target="../slideLayouts/slideLayout212.xml"/><Relationship Id="rId99" Type="http://schemas.openxmlformats.org/officeDocument/2006/relationships/slideLayout" Target="../slideLayouts/slideLayout217.xml"/><Relationship Id="rId101" Type="http://schemas.openxmlformats.org/officeDocument/2006/relationships/slideLayout" Target="../slideLayouts/slideLayout219.xml"/><Relationship Id="rId4" Type="http://schemas.openxmlformats.org/officeDocument/2006/relationships/slideLayout" Target="../slideLayouts/slideLayout122.xml"/><Relationship Id="rId9" Type="http://schemas.openxmlformats.org/officeDocument/2006/relationships/slideLayout" Target="../slideLayouts/slideLayout127.xml"/><Relationship Id="rId13" Type="http://schemas.openxmlformats.org/officeDocument/2006/relationships/slideLayout" Target="../slideLayouts/slideLayout131.xml"/><Relationship Id="rId18" Type="http://schemas.openxmlformats.org/officeDocument/2006/relationships/slideLayout" Target="../slideLayouts/slideLayout136.xml"/><Relationship Id="rId39" Type="http://schemas.openxmlformats.org/officeDocument/2006/relationships/slideLayout" Target="../slideLayouts/slideLayout157.xml"/><Relationship Id="rId34" Type="http://schemas.openxmlformats.org/officeDocument/2006/relationships/slideLayout" Target="../slideLayouts/slideLayout152.xml"/><Relationship Id="rId50" Type="http://schemas.openxmlformats.org/officeDocument/2006/relationships/slideLayout" Target="../slideLayouts/slideLayout168.xml"/><Relationship Id="rId55" Type="http://schemas.openxmlformats.org/officeDocument/2006/relationships/slideLayout" Target="../slideLayouts/slideLayout173.xml"/><Relationship Id="rId76" Type="http://schemas.openxmlformats.org/officeDocument/2006/relationships/slideLayout" Target="../slideLayouts/slideLayout194.xml"/><Relationship Id="rId97" Type="http://schemas.openxmlformats.org/officeDocument/2006/relationships/slideLayout" Target="../slideLayouts/slideLayout215.xml"/><Relationship Id="rId10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/>
          <p:cNvSpPr txBox="1">
            <a:spLocks/>
          </p:cNvSpPr>
          <p:nvPr userDrawn="1"/>
        </p:nvSpPr>
        <p:spPr>
          <a:xfrm>
            <a:off x="457200" y="838200"/>
            <a:ext cx="8229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3"/>
          <p:cNvSpPr txBox="1">
            <a:spLocks/>
          </p:cNvSpPr>
          <p:nvPr userDrawn="1"/>
        </p:nvSpPr>
        <p:spPr>
          <a:xfrm>
            <a:off x="457200" y="1676400"/>
            <a:ext cx="8229600" cy="3810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3"/>
          <p:cNvSpPr txBox="1">
            <a:spLocks/>
          </p:cNvSpPr>
          <p:nvPr userDrawn="1"/>
        </p:nvSpPr>
        <p:spPr>
          <a:xfrm>
            <a:off x="457200" y="5486400"/>
            <a:ext cx="8229600" cy="762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©Partners for Learning, Inc.</a:t>
            </a:r>
          </a:p>
        </p:txBody>
      </p:sp>
      <p:sp>
        <p:nvSpPr>
          <p:cNvPr id="15" name="Title Placeholder 10"/>
          <p:cNvSpPr txBox="1">
            <a:spLocks/>
          </p:cNvSpPr>
          <p:nvPr userDrawn="1"/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Mathematics Vocabulary – Grade K</a:t>
            </a:r>
            <a:endParaRPr lang="en-US" dirty="0"/>
          </a:p>
        </p:txBody>
      </p:sp>
      <p:sp>
        <p:nvSpPr>
          <p:cNvPr id="16" name="Title Placeholder 15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idx="1"/>
          </p:nvPr>
        </p:nvSpPr>
        <p:spPr>
          <a:xfrm>
            <a:off x="436728" y="5486400"/>
            <a:ext cx="8229600" cy="7819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6242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0" r:id="rId3"/>
    <p:sldLayoutId id="2147483653" r:id="rId4"/>
    <p:sldLayoutId id="2147483655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28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©Partners for Learning, Inc.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 userDrawn="1"/>
        </p:nvSpPr>
        <p:spPr>
          <a:xfrm>
            <a:off x="457200" y="2286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prstClr val="black"/>
                </a:solidFill>
              </a:rPr>
              <a:t>Mathematics Vocabulary - Grade 9-12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 userDrawn="1"/>
        </p:nvSpPr>
        <p:spPr>
          <a:xfrm>
            <a:off x="457200" y="838200"/>
            <a:ext cx="8229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11" name="Title 3"/>
          <p:cNvSpPr txBox="1">
            <a:spLocks/>
          </p:cNvSpPr>
          <p:nvPr userDrawn="1"/>
        </p:nvSpPr>
        <p:spPr>
          <a:xfrm>
            <a:off x="457200" y="1676400"/>
            <a:ext cx="8229600" cy="37338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12" name="Title 3"/>
          <p:cNvSpPr txBox="1">
            <a:spLocks/>
          </p:cNvSpPr>
          <p:nvPr userDrawn="1"/>
        </p:nvSpPr>
        <p:spPr>
          <a:xfrm>
            <a:off x="457200" y="5410200"/>
            <a:ext cx="8229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9970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6" r:id="rId12"/>
    <p:sldLayoutId id="2147483897" r:id="rId13"/>
    <p:sldLayoutId id="2147483898" r:id="rId14"/>
    <p:sldLayoutId id="2147483899" r:id="rId15"/>
    <p:sldLayoutId id="2147483900" r:id="rId16"/>
    <p:sldLayoutId id="2147483901" r:id="rId17"/>
    <p:sldLayoutId id="2147483902" r:id="rId18"/>
    <p:sldLayoutId id="2147483903" r:id="rId19"/>
    <p:sldLayoutId id="2147483904" r:id="rId20"/>
    <p:sldLayoutId id="2147483905" r:id="rId21"/>
    <p:sldLayoutId id="2147483906" r:id="rId22"/>
    <p:sldLayoutId id="2147483907" r:id="rId23"/>
    <p:sldLayoutId id="2147483908" r:id="rId24"/>
    <p:sldLayoutId id="2147483909" r:id="rId25"/>
    <p:sldLayoutId id="2147483910" r:id="rId26"/>
    <p:sldLayoutId id="2147483911" r:id="rId27"/>
    <p:sldLayoutId id="2147483912" r:id="rId28"/>
    <p:sldLayoutId id="2147483913" r:id="rId29"/>
    <p:sldLayoutId id="2147483914" r:id="rId30"/>
    <p:sldLayoutId id="2147483915" r:id="rId31"/>
    <p:sldLayoutId id="2147483916" r:id="rId32"/>
    <p:sldLayoutId id="2147483917" r:id="rId33"/>
    <p:sldLayoutId id="2147483918" r:id="rId34"/>
    <p:sldLayoutId id="2147483919" r:id="rId35"/>
    <p:sldLayoutId id="2147483920" r:id="rId36"/>
    <p:sldLayoutId id="2147483921" r:id="rId37"/>
    <p:sldLayoutId id="2147483922" r:id="rId38"/>
    <p:sldLayoutId id="2147483923" r:id="rId39"/>
    <p:sldLayoutId id="2147483924" r:id="rId40"/>
    <p:sldLayoutId id="2147483925" r:id="rId41"/>
    <p:sldLayoutId id="2147483926" r:id="rId42"/>
    <p:sldLayoutId id="2147483927" r:id="rId43"/>
    <p:sldLayoutId id="2147483928" r:id="rId44"/>
    <p:sldLayoutId id="2147483929" r:id="rId45"/>
    <p:sldLayoutId id="2147483930" r:id="rId46"/>
    <p:sldLayoutId id="2147483931" r:id="rId47"/>
    <p:sldLayoutId id="2147483932" r:id="rId48"/>
    <p:sldLayoutId id="2147483933" r:id="rId49"/>
    <p:sldLayoutId id="2147483934" r:id="rId50"/>
    <p:sldLayoutId id="2147483935" r:id="rId51"/>
    <p:sldLayoutId id="2147483936" r:id="rId52"/>
    <p:sldLayoutId id="2147483937" r:id="rId53"/>
    <p:sldLayoutId id="2147483938" r:id="rId54"/>
    <p:sldLayoutId id="2147483939" r:id="rId55"/>
    <p:sldLayoutId id="2147483940" r:id="rId56"/>
    <p:sldLayoutId id="2147483941" r:id="rId57"/>
    <p:sldLayoutId id="2147483942" r:id="rId58"/>
    <p:sldLayoutId id="2147483943" r:id="rId59"/>
    <p:sldLayoutId id="2147483944" r:id="rId60"/>
    <p:sldLayoutId id="2147483945" r:id="rId61"/>
    <p:sldLayoutId id="2147483946" r:id="rId62"/>
    <p:sldLayoutId id="2147483947" r:id="rId63"/>
    <p:sldLayoutId id="2147483948" r:id="rId64"/>
    <p:sldLayoutId id="2147483949" r:id="rId65"/>
    <p:sldLayoutId id="2147483950" r:id="rId66"/>
    <p:sldLayoutId id="2147483951" r:id="rId67"/>
    <p:sldLayoutId id="2147483952" r:id="rId68"/>
    <p:sldLayoutId id="2147483953" r:id="rId69"/>
    <p:sldLayoutId id="2147483954" r:id="rId70"/>
    <p:sldLayoutId id="2147483955" r:id="rId71"/>
    <p:sldLayoutId id="2147483956" r:id="rId72"/>
    <p:sldLayoutId id="2147483957" r:id="rId73"/>
    <p:sldLayoutId id="2147483958" r:id="rId74"/>
    <p:sldLayoutId id="2147483959" r:id="rId75"/>
    <p:sldLayoutId id="2147483960" r:id="rId76"/>
    <p:sldLayoutId id="2147483961" r:id="rId77"/>
    <p:sldLayoutId id="2147483962" r:id="rId78"/>
    <p:sldLayoutId id="2147483963" r:id="rId79"/>
    <p:sldLayoutId id="2147483964" r:id="rId80"/>
    <p:sldLayoutId id="2147483965" r:id="rId81"/>
    <p:sldLayoutId id="2147483966" r:id="rId82"/>
    <p:sldLayoutId id="2147483967" r:id="rId83"/>
    <p:sldLayoutId id="2147483968" r:id="rId84"/>
    <p:sldLayoutId id="2147483969" r:id="rId85"/>
    <p:sldLayoutId id="2147483970" r:id="rId86"/>
    <p:sldLayoutId id="2147483971" r:id="rId87"/>
    <p:sldLayoutId id="2147483972" r:id="rId88"/>
    <p:sldLayoutId id="2147483973" r:id="rId8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 userDrawn="1"/>
        </p:nvSpPr>
        <p:spPr>
          <a:xfrm>
            <a:off x="457200" y="838200"/>
            <a:ext cx="8229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3" name="Title 3"/>
          <p:cNvSpPr txBox="1">
            <a:spLocks/>
          </p:cNvSpPr>
          <p:nvPr userDrawn="1"/>
        </p:nvSpPr>
        <p:spPr>
          <a:xfrm>
            <a:off x="457200" y="1689553"/>
            <a:ext cx="8229600" cy="3810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4" name="Title 3"/>
          <p:cNvSpPr txBox="1">
            <a:spLocks/>
          </p:cNvSpPr>
          <p:nvPr userDrawn="1"/>
        </p:nvSpPr>
        <p:spPr>
          <a:xfrm>
            <a:off x="457200" y="228600"/>
            <a:ext cx="8229600" cy="609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prstClr val="black"/>
                </a:solidFill>
              </a:rPr>
              <a:t>Mathematics Vocabulary – Grade 1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Title 3"/>
          <p:cNvSpPr txBox="1">
            <a:spLocks/>
          </p:cNvSpPr>
          <p:nvPr userDrawn="1"/>
        </p:nvSpPr>
        <p:spPr>
          <a:xfrm>
            <a:off x="457200" y="5505449"/>
            <a:ext cx="8229600" cy="762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7" name="Footer Placeholder 12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©Partners for Learning, Inc.</a:t>
            </a:r>
            <a:endParaRPr lang="en-US" dirty="0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3"/>
          <p:cNvSpPr txBox="1">
            <a:spLocks/>
          </p:cNvSpPr>
          <p:nvPr userDrawn="1"/>
        </p:nvSpPr>
        <p:spPr>
          <a:xfrm>
            <a:off x="457200" y="228600"/>
            <a:ext cx="8229600" cy="609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prstClr val="black"/>
                </a:solidFill>
              </a:rPr>
              <a:t>Mathematics Vocabulary – Grade 2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13" name="Title 3"/>
          <p:cNvSpPr txBox="1">
            <a:spLocks/>
          </p:cNvSpPr>
          <p:nvPr userDrawn="1"/>
        </p:nvSpPr>
        <p:spPr>
          <a:xfrm>
            <a:off x="457200" y="838200"/>
            <a:ext cx="8229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14" name="Title 3"/>
          <p:cNvSpPr txBox="1">
            <a:spLocks/>
          </p:cNvSpPr>
          <p:nvPr userDrawn="1"/>
        </p:nvSpPr>
        <p:spPr>
          <a:xfrm>
            <a:off x="457200" y="1676400"/>
            <a:ext cx="8229600" cy="3810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15" name="Title 3"/>
          <p:cNvSpPr txBox="1">
            <a:spLocks/>
          </p:cNvSpPr>
          <p:nvPr userDrawn="1"/>
        </p:nvSpPr>
        <p:spPr>
          <a:xfrm>
            <a:off x="457200" y="5486400"/>
            <a:ext cx="8229600" cy="762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7" name="Footer Placeholder 12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©Partners for Learning, Inc.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0489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2" r:id="rId6"/>
    <p:sldLayoutId id="2147483673" r:id="rId7"/>
    <p:sldLayoutId id="2147483674" r:id="rId8"/>
    <p:sldLayoutId id="2147483675" r:id="rId9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3"/>
          <p:cNvSpPr txBox="1">
            <a:spLocks/>
          </p:cNvSpPr>
          <p:nvPr userDrawn="1"/>
        </p:nvSpPr>
        <p:spPr>
          <a:xfrm>
            <a:off x="457200" y="228600"/>
            <a:ext cx="8229600" cy="609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prstClr val="black"/>
                </a:solidFill>
              </a:rPr>
              <a:t>Mathematics Vocabulary – Grade 3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13" name="Title 3"/>
          <p:cNvSpPr txBox="1">
            <a:spLocks/>
          </p:cNvSpPr>
          <p:nvPr userDrawn="1"/>
        </p:nvSpPr>
        <p:spPr>
          <a:xfrm>
            <a:off x="457200" y="838200"/>
            <a:ext cx="8229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14" name="Title 3"/>
          <p:cNvSpPr txBox="1">
            <a:spLocks/>
          </p:cNvSpPr>
          <p:nvPr userDrawn="1"/>
        </p:nvSpPr>
        <p:spPr>
          <a:xfrm>
            <a:off x="457200" y="1676400"/>
            <a:ext cx="8229600" cy="3810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15" name="Title 3"/>
          <p:cNvSpPr txBox="1">
            <a:spLocks/>
          </p:cNvSpPr>
          <p:nvPr userDrawn="1"/>
        </p:nvSpPr>
        <p:spPr>
          <a:xfrm>
            <a:off x="457200" y="5486400"/>
            <a:ext cx="8229600" cy="762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9754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3"/>
          <p:cNvSpPr txBox="1">
            <a:spLocks/>
          </p:cNvSpPr>
          <p:nvPr userDrawn="1"/>
        </p:nvSpPr>
        <p:spPr>
          <a:xfrm>
            <a:off x="457200" y="228600"/>
            <a:ext cx="8229600" cy="609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prstClr val="black"/>
                </a:solidFill>
              </a:rPr>
              <a:t>Mathematics Vocabulary – Grade 4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13" name="Title 3"/>
          <p:cNvSpPr txBox="1">
            <a:spLocks/>
          </p:cNvSpPr>
          <p:nvPr userDrawn="1"/>
        </p:nvSpPr>
        <p:spPr>
          <a:xfrm>
            <a:off x="457200" y="838200"/>
            <a:ext cx="8229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14" name="Title 3"/>
          <p:cNvSpPr txBox="1">
            <a:spLocks/>
          </p:cNvSpPr>
          <p:nvPr userDrawn="1"/>
        </p:nvSpPr>
        <p:spPr>
          <a:xfrm>
            <a:off x="457200" y="1676400"/>
            <a:ext cx="8229600" cy="3810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15" name="Title 3"/>
          <p:cNvSpPr txBox="1">
            <a:spLocks/>
          </p:cNvSpPr>
          <p:nvPr userDrawn="1"/>
        </p:nvSpPr>
        <p:spPr>
          <a:xfrm>
            <a:off x="457200" y="5486400"/>
            <a:ext cx="8229600" cy="762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16" name="Footer Placeholder 12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©Partners for Learning, Inc.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9754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3"/>
          <p:cNvSpPr txBox="1">
            <a:spLocks/>
          </p:cNvSpPr>
          <p:nvPr userDrawn="1"/>
        </p:nvSpPr>
        <p:spPr>
          <a:xfrm>
            <a:off x="457200" y="228600"/>
            <a:ext cx="8229600" cy="609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prstClr val="black"/>
                </a:solidFill>
              </a:rPr>
              <a:t>Mathematics Vocabulary – Grade 5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13" name="Title 3"/>
          <p:cNvSpPr txBox="1">
            <a:spLocks/>
          </p:cNvSpPr>
          <p:nvPr userDrawn="1"/>
        </p:nvSpPr>
        <p:spPr>
          <a:xfrm>
            <a:off x="457200" y="838200"/>
            <a:ext cx="8229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14" name="Title 3"/>
          <p:cNvSpPr txBox="1">
            <a:spLocks/>
          </p:cNvSpPr>
          <p:nvPr userDrawn="1"/>
        </p:nvSpPr>
        <p:spPr>
          <a:xfrm>
            <a:off x="457200" y="1676400"/>
            <a:ext cx="8229600" cy="3810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15" name="Title 3"/>
          <p:cNvSpPr txBox="1">
            <a:spLocks/>
          </p:cNvSpPr>
          <p:nvPr userDrawn="1"/>
        </p:nvSpPr>
        <p:spPr>
          <a:xfrm>
            <a:off x="457200" y="5486400"/>
            <a:ext cx="8229600" cy="762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9754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  <p:sldLayoutId id="2147483721" r:id="rId17"/>
    <p:sldLayoutId id="2147483722" r:id="rId18"/>
    <p:sldLayoutId id="2147483723" r:id="rId19"/>
    <p:sldLayoutId id="2147483724" r:id="rId20"/>
    <p:sldLayoutId id="2147483725" r:id="rId2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62068-5CE3-4448-86DF-54919ADCE2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48CB5-3A22-4A52-8672-11DFCBF281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9970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  <p:sldLayoutId id="2147483744" r:id="rId18"/>
    <p:sldLayoutId id="2147483745" r:id="rId19"/>
    <p:sldLayoutId id="2147483746" r:id="rId20"/>
    <p:sldLayoutId id="2147483747" r:id="rId21"/>
    <p:sldLayoutId id="2147483748" r:id="rId22"/>
    <p:sldLayoutId id="2147483749" r:id="rId23"/>
    <p:sldLayoutId id="2147483750" r:id="rId24"/>
    <p:sldLayoutId id="2147483751" r:id="rId25"/>
    <p:sldLayoutId id="2147483752" r:id="rId26"/>
    <p:sldLayoutId id="2147483753" r:id="rId27"/>
    <p:sldLayoutId id="2147483754" r:id="rId28"/>
    <p:sldLayoutId id="2147483755" r:id="rId29"/>
    <p:sldLayoutId id="2147483756" r:id="rId30"/>
    <p:sldLayoutId id="2147483757" r:id="rId31"/>
    <p:sldLayoutId id="2147483758" r:id="rId32"/>
    <p:sldLayoutId id="2147483759" r:id="rId33"/>
    <p:sldLayoutId id="2147483760" r:id="rId3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 userDrawn="1"/>
        </p:nvSpPr>
        <p:spPr>
          <a:xfrm>
            <a:off x="457200" y="2286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prstClr val="black"/>
                </a:solidFill>
              </a:rPr>
              <a:t>Mathematics Vocabulary - Grade 7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 userDrawn="1"/>
        </p:nvSpPr>
        <p:spPr>
          <a:xfrm>
            <a:off x="457200" y="1676400"/>
            <a:ext cx="8229600" cy="37338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9" name="Title 3"/>
          <p:cNvSpPr txBox="1">
            <a:spLocks/>
          </p:cNvSpPr>
          <p:nvPr userDrawn="1"/>
        </p:nvSpPr>
        <p:spPr>
          <a:xfrm>
            <a:off x="457200" y="5410200"/>
            <a:ext cx="8229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 userDrawn="1"/>
        </p:nvSpPr>
        <p:spPr>
          <a:xfrm>
            <a:off x="457200" y="838200"/>
            <a:ext cx="8229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34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9970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>
          <a:xfrm>
            <a:off x="457200" y="228600"/>
            <a:ext cx="8229600" cy="6096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prstClr val="black"/>
                </a:solidFill>
              </a:rPr>
              <a:t>Mathematics Vocabulary – Grade 8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17" name="Title 3"/>
          <p:cNvSpPr txBox="1">
            <a:spLocks/>
          </p:cNvSpPr>
          <p:nvPr userDrawn="1"/>
        </p:nvSpPr>
        <p:spPr>
          <a:xfrm>
            <a:off x="457200" y="1676400"/>
            <a:ext cx="8229600" cy="37338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18" name="Title 3"/>
          <p:cNvSpPr txBox="1">
            <a:spLocks/>
          </p:cNvSpPr>
          <p:nvPr userDrawn="1"/>
        </p:nvSpPr>
        <p:spPr>
          <a:xfrm>
            <a:off x="457200" y="5410200"/>
            <a:ext cx="8229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19" name="Title 3"/>
          <p:cNvSpPr txBox="1">
            <a:spLocks/>
          </p:cNvSpPr>
          <p:nvPr userDrawn="1"/>
        </p:nvSpPr>
        <p:spPr>
          <a:xfrm>
            <a:off x="457200" y="838200"/>
            <a:ext cx="8229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20" name="Title Placeholder 1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34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1" name="Text Placeholder 1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22" name="Footer Placeholder 4"/>
          <p:cNvSpPr txBox="1">
            <a:spLocks/>
          </p:cNvSpPr>
          <p:nvPr userDrawn="1"/>
        </p:nvSpPr>
        <p:spPr>
          <a:xfrm>
            <a:off x="3124200" y="6324600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0418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  <p:sldLayoutId id="2147483792" r:id="rId14"/>
    <p:sldLayoutId id="2147483793" r:id="rId15"/>
    <p:sldLayoutId id="2147483794" r:id="rId16"/>
    <p:sldLayoutId id="2147483795" r:id="rId17"/>
    <p:sldLayoutId id="2147483796" r:id="rId18"/>
    <p:sldLayoutId id="2147483797" r:id="rId19"/>
    <p:sldLayoutId id="2147483798" r:id="rId20"/>
    <p:sldLayoutId id="2147483799" r:id="rId21"/>
    <p:sldLayoutId id="2147483800" r:id="rId22"/>
    <p:sldLayoutId id="2147483801" r:id="rId23"/>
    <p:sldLayoutId id="2147483802" r:id="rId24"/>
    <p:sldLayoutId id="2147483803" r:id="rId25"/>
    <p:sldLayoutId id="2147483804" r:id="rId26"/>
    <p:sldLayoutId id="2147483805" r:id="rId27"/>
    <p:sldLayoutId id="2147483807" r:id="rId28"/>
    <p:sldLayoutId id="2147483808" r:id="rId29"/>
    <p:sldLayoutId id="2147483809" r:id="rId30"/>
    <p:sldLayoutId id="2147483810" r:id="rId31"/>
    <p:sldLayoutId id="2147483811" r:id="rId32"/>
    <p:sldLayoutId id="2147483812" r:id="rId33"/>
    <p:sldLayoutId id="2147483813" r:id="rId34"/>
    <p:sldLayoutId id="2147483814" r:id="rId35"/>
    <p:sldLayoutId id="2147483815" r:id="rId36"/>
    <p:sldLayoutId id="2147483816" r:id="rId37"/>
    <p:sldLayoutId id="2147483817" r:id="rId38"/>
    <p:sldLayoutId id="2147483818" r:id="rId39"/>
    <p:sldLayoutId id="2147483819" r:id="rId40"/>
    <p:sldLayoutId id="2147483820" r:id="rId41"/>
    <p:sldLayoutId id="2147483821" r:id="rId42"/>
    <p:sldLayoutId id="2147483822" r:id="rId43"/>
    <p:sldLayoutId id="2147483823" r:id="rId44"/>
    <p:sldLayoutId id="2147483824" r:id="rId45"/>
    <p:sldLayoutId id="2147483825" r:id="rId46"/>
    <p:sldLayoutId id="2147483826" r:id="rId47"/>
    <p:sldLayoutId id="2147483827" r:id="rId48"/>
    <p:sldLayoutId id="2147483828" r:id="rId49"/>
    <p:sldLayoutId id="2147483829" r:id="rId50"/>
    <p:sldLayoutId id="2147483830" r:id="rId51"/>
    <p:sldLayoutId id="2147483831" r:id="rId52"/>
    <p:sldLayoutId id="2147483832" r:id="rId53"/>
    <p:sldLayoutId id="2147483833" r:id="rId54"/>
    <p:sldLayoutId id="2147483834" r:id="rId55"/>
    <p:sldLayoutId id="2147483835" r:id="rId56"/>
    <p:sldLayoutId id="2147483836" r:id="rId57"/>
    <p:sldLayoutId id="2147483837" r:id="rId58"/>
    <p:sldLayoutId id="2147483838" r:id="rId59"/>
    <p:sldLayoutId id="2147483839" r:id="rId60"/>
    <p:sldLayoutId id="2147483840" r:id="rId61"/>
    <p:sldLayoutId id="2147483841" r:id="rId62"/>
    <p:sldLayoutId id="2147483842" r:id="rId63"/>
    <p:sldLayoutId id="2147483843" r:id="rId64"/>
    <p:sldLayoutId id="2147483844" r:id="rId65"/>
    <p:sldLayoutId id="2147483845" r:id="rId66"/>
    <p:sldLayoutId id="2147483846" r:id="rId67"/>
    <p:sldLayoutId id="2147483847" r:id="rId68"/>
    <p:sldLayoutId id="2147483848" r:id="rId69"/>
    <p:sldLayoutId id="2147483849" r:id="rId70"/>
    <p:sldLayoutId id="2147483850" r:id="rId71"/>
    <p:sldLayoutId id="2147483851" r:id="rId72"/>
    <p:sldLayoutId id="2147483852" r:id="rId73"/>
    <p:sldLayoutId id="2147483853" r:id="rId74"/>
    <p:sldLayoutId id="2147483854" r:id="rId75"/>
    <p:sldLayoutId id="2147483855" r:id="rId76"/>
    <p:sldLayoutId id="2147483856" r:id="rId77"/>
    <p:sldLayoutId id="2147483857" r:id="rId78"/>
    <p:sldLayoutId id="2147483858" r:id="rId79"/>
    <p:sldLayoutId id="2147483859" r:id="rId80"/>
    <p:sldLayoutId id="2147483860" r:id="rId81"/>
    <p:sldLayoutId id="2147483861" r:id="rId82"/>
    <p:sldLayoutId id="2147483862" r:id="rId83"/>
    <p:sldLayoutId id="2147483863" r:id="rId84"/>
    <p:sldLayoutId id="2147483864" r:id="rId85"/>
    <p:sldLayoutId id="2147483865" r:id="rId86"/>
    <p:sldLayoutId id="2147483866" r:id="rId87"/>
    <p:sldLayoutId id="2147483867" r:id="rId88"/>
    <p:sldLayoutId id="2147483868" r:id="rId89"/>
    <p:sldLayoutId id="2147483869" r:id="rId90"/>
    <p:sldLayoutId id="2147483870" r:id="rId91"/>
    <p:sldLayoutId id="2147483871" r:id="rId92"/>
    <p:sldLayoutId id="2147483872" r:id="rId93"/>
    <p:sldLayoutId id="2147483873" r:id="rId94"/>
    <p:sldLayoutId id="2147483874" r:id="rId95"/>
    <p:sldLayoutId id="2147483875" r:id="rId96"/>
    <p:sldLayoutId id="2147483876" r:id="rId97"/>
    <p:sldLayoutId id="2147483877" r:id="rId98"/>
    <p:sldLayoutId id="2147483878" r:id="rId99"/>
    <p:sldLayoutId id="2147483879" r:id="rId100"/>
    <p:sldLayoutId id="2147483880" r:id="rId101"/>
    <p:sldLayoutId id="2147483882" r:id="rId102"/>
    <p:sldLayoutId id="2147483883" r:id="rId103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9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5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57200" y="1371600"/>
            <a:ext cx="8229600" cy="3352800"/>
          </a:xfrm>
        </p:spPr>
        <p:txBody>
          <a:bodyPr>
            <a:noAutofit/>
          </a:bodyPr>
          <a:lstStyle/>
          <a:p>
            <a:r>
              <a:rPr lang="en-US" sz="4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Visual Vocabulary </a:t>
            </a:r>
            <a:r>
              <a:rPr lang="en-US" sz="40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eSlides</a:t>
            </a:r>
            <a:endParaRPr lang="en-US" sz="40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en-U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with Common Core and Academic Vocabulary words</a:t>
            </a:r>
          </a:p>
          <a:p>
            <a:r>
              <a:rPr lang="en-US" sz="4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Mathematics</a:t>
            </a:r>
          </a:p>
          <a:p>
            <a:r>
              <a:rPr lang="en-US" sz="4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Sample K-12</a:t>
            </a:r>
            <a:endParaRPr lang="en-US" sz="4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7200" y="6248400"/>
            <a:ext cx="8229600" cy="762000"/>
          </a:xfrm>
        </p:spPr>
        <p:txBody>
          <a:bodyPr/>
          <a:lstStyle/>
          <a:p>
            <a:pPr algn="ctr"/>
            <a:r>
              <a:rPr lang="en-US" dirty="0" smtClean="0"/>
              <a:t>© Partners for Learning, Inc. 2013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457200" y="2286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prstClr val="black"/>
                </a:solidFill>
              </a:rPr>
              <a:t>Mathematics Vocabulary - Grade 7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57200" y="838200"/>
            <a:ext cx="8229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57200" y="1676400"/>
            <a:ext cx="8229600" cy="37338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57200" y="5410200"/>
            <a:ext cx="8229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©Partners for Learning, Inc.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64323" y="987995"/>
            <a:ext cx="3415359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800" b="1" u="sng" dirty="0" smtClean="0">
                <a:solidFill>
                  <a:srgbClr val="4F81BD"/>
                </a:solidFill>
              </a:rPr>
              <a:t>Distributive property</a:t>
            </a:r>
            <a:endParaRPr lang="en-US" sz="2800" b="1" u="sng" dirty="0">
              <a:solidFill>
                <a:srgbClr val="4F81BD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5506134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A number outside the parenthesis can be multiplied to each term within the parenthesis.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81200" y="1731526"/>
            <a:ext cx="51054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9BBB59">
                    <a:lumMod val="50000"/>
                  </a:srgbClr>
                </a:solidFill>
                <a:latin typeface="Arial Black" pitchFamily="34" charset="0"/>
              </a:rPr>
              <a:t>5 x 8</a:t>
            </a:r>
          </a:p>
          <a:p>
            <a:pPr algn="ctr"/>
            <a:r>
              <a:rPr lang="en-US" dirty="0" smtClean="0">
                <a:solidFill>
                  <a:srgbClr val="4F81BD">
                    <a:lumMod val="75000"/>
                  </a:srgbClr>
                </a:solidFill>
                <a:latin typeface="Arial Black" pitchFamily="34" charset="0"/>
              </a:rPr>
              <a:t>Is the same as</a:t>
            </a:r>
          </a:p>
          <a:p>
            <a:pPr algn="ctr"/>
            <a:r>
              <a:rPr lang="en-US" sz="3200" dirty="0" smtClean="0">
                <a:solidFill>
                  <a:srgbClr val="9BBB59">
                    <a:lumMod val="50000"/>
                  </a:srgbClr>
                </a:solidFill>
                <a:latin typeface="Arial Black" pitchFamily="34" charset="0"/>
              </a:rPr>
              <a:t>5 x (6 + 2)</a:t>
            </a:r>
          </a:p>
          <a:p>
            <a:pPr algn="ctr"/>
            <a:r>
              <a:rPr lang="en-US" dirty="0" smtClean="0">
                <a:solidFill>
                  <a:srgbClr val="4F81BD">
                    <a:lumMod val="75000"/>
                  </a:srgbClr>
                </a:solidFill>
                <a:latin typeface="Arial Black" pitchFamily="34" charset="0"/>
              </a:rPr>
              <a:t>Which equals</a:t>
            </a:r>
          </a:p>
          <a:p>
            <a:pPr algn="ctr"/>
            <a:r>
              <a:rPr lang="en-US" sz="3200" dirty="0" smtClean="0">
                <a:solidFill>
                  <a:srgbClr val="9BBB59">
                    <a:lumMod val="50000"/>
                  </a:srgbClr>
                </a:solidFill>
                <a:latin typeface="Arial Black" pitchFamily="34" charset="0"/>
              </a:rPr>
              <a:t>(5 x 6) + (5 x 2)</a:t>
            </a:r>
          </a:p>
          <a:p>
            <a:pPr algn="ctr"/>
            <a:r>
              <a:rPr lang="en-US" dirty="0" smtClean="0">
                <a:solidFill>
                  <a:srgbClr val="4F81BD">
                    <a:lumMod val="75000"/>
                  </a:srgbClr>
                </a:solidFill>
                <a:latin typeface="Arial Black" pitchFamily="34" charset="0"/>
              </a:rPr>
              <a:t>Which equals</a:t>
            </a:r>
          </a:p>
          <a:p>
            <a:pPr algn="ctr"/>
            <a:r>
              <a:rPr lang="en-US" sz="3200" dirty="0" smtClean="0">
                <a:solidFill>
                  <a:srgbClr val="9BBB59">
                    <a:lumMod val="50000"/>
                  </a:srgbClr>
                </a:solidFill>
                <a:latin typeface="Arial Black" pitchFamily="34" charset="0"/>
              </a:rPr>
              <a:t>30 + 10</a:t>
            </a:r>
          </a:p>
          <a:p>
            <a:pPr algn="ctr"/>
            <a:r>
              <a:rPr lang="en-US" dirty="0" smtClean="0">
                <a:solidFill>
                  <a:srgbClr val="4F81BD">
                    <a:lumMod val="75000"/>
                  </a:srgbClr>
                </a:solidFill>
                <a:latin typeface="Arial Black" pitchFamily="34" charset="0"/>
              </a:rPr>
              <a:t>Which equals</a:t>
            </a:r>
          </a:p>
          <a:p>
            <a:pPr algn="ctr"/>
            <a:r>
              <a:rPr lang="en-US" sz="3200" dirty="0" smtClean="0">
                <a:solidFill>
                  <a:srgbClr val="9BBB59">
                    <a:lumMod val="50000"/>
                  </a:srgbClr>
                </a:solidFill>
                <a:latin typeface="Arial Black" pitchFamily="34" charset="0"/>
              </a:rPr>
              <a:t>40</a:t>
            </a:r>
            <a:endParaRPr lang="en-US" sz="3200" dirty="0">
              <a:solidFill>
                <a:srgbClr val="9BBB59">
                  <a:lumMod val="50000"/>
                </a:srgb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1792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accent1"/>
                </a:solidFill>
              </a:rPr>
              <a:t>Cone volume formula</a:t>
            </a:r>
            <a:endParaRPr lang="en-US" u="sng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 Placeholder 2"/>
              <p:cNvSpPr>
                <a:spLocks noGrp="1"/>
              </p:cNvSpPr>
              <p:nvPr>
                <p:ph type="body" sz="quarter" idx="13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volume </a:t>
                </a:r>
                <a:r>
                  <a:rPr lang="en-US" i="1" dirty="0" smtClean="0">
                    <a:latin typeface="Cambria Math" pitchFamily="18" charset="0"/>
                    <a:ea typeface="Cambria Math" pitchFamily="18" charset="0"/>
                  </a:rPr>
                  <a:t>V</a:t>
                </a:r>
                <a:r>
                  <a:rPr lang="en-US" dirty="0" smtClean="0"/>
                  <a:t> of a cone is equal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i="1" smtClean="0">
                        <a:latin typeface="Cambria Math"/>
                        <a:ea typeface="Cambria Math"/>
                      </a:rPr>
                      <m:t>𝜋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h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3"/>
              </p:nvPr>
            </p:nvSpPr>
            <p:spPr>
              <a:blipFill rotWithShape="1">
                <a:blip r:embed="rId2" cstate="print"/>
                <a:stretch>
                  <a:fillRect l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http://www.bbc.co.uk/schools/gcsebitesize/maths/images/shape_10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57550" y="1905000"/>
            <a:ext cx="2628900" cy="3350103"/>
          </a:xfrm>
          <a:prstGeom prst="rect">
            <a:avLst/>
          </a:prstGeom>
          <a:noFill/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1447800" y="2516875"/>
                <a:ext cx="2079544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𝑽</m:t>
                      </m:r>
                      <m:r>
                        <a:rPr lang="en-US" sz="28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en-US" sz="28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𝝅</m:t>
                      </m:r>
                      <m:sSup>
                        <m:sSupPr>
                          <m:ctrlPr>
                            <a:rPr lang="en-US" sz="28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𝒓</m:t>
                          </m:r>
                        </m:e>
                        <m:sup>
                          <m:r>
                            <a:rPr lang="en-US" sz="28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8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𝒉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2516875"/>
                <a:ext cx="2079544" cy="901785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b="-6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911617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457200" y="838200"/>
            <a:ext cx="8229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4954" y="99569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>
                <a:solidFill>
                  <a:srgbClr val="4F81BD"/>
                </a:solidFill>
              </a:rPr>
              <a:t>S</a:t>
            </a:r>
            <a:r>
              <a:rPr lang="en-US" sz="2800" b="1" u="sng" dirty="0" smtClean="0">
                <a:solidFill>
                  <a:srgbClr val="4F81BD"/>
                </a:solidFill>
              </a:rPr>
              <a:t>tatistics</a:t>
            </a:r>
            <a:endParaRPr lang="en-US" sz="2800" b="1" u="sng" dirty="0">
              <a:solidFill>
                <a:srgbClr val="4F81BD"/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4024" y="5544234"/>
            <a:ext cx="8039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A branch of applied mathematics concerned with collecting, organizing, and interpreting data.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xmlns="" val="313304700"/>
              </p:ext>
            </p:extLst>
          </p:nvPr>
        </p:nvGraphicFramePr>
        <p:xfrm>
          <a:off x="647700" y="1751399"/>
          <a:ext cx="37719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181600" y="2612072"/>
            <a:ext cx="25908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100 People were asked about their favorite color.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The graph to the left represents the data collected.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4185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SITE LICENSE / TERMS OF USE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9812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The academic vocabulary power point slides are sold on a per grade, per school basis.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5300" y="2902565"/>
            <a:ext cx="81915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 smtClean="0"/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 All slides included in this presentation are for use only by the purchasing school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 Additional copies can be purchased for use </a:t>
            </a:r>
          </a:p>
          <a:p>
            <a:pPr marL="111125" indent="-111125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By using the slides you agree to only use the slides in the school for which they were purchased.</a:t>
            </a:r>
          </a:p>
          <a:p>
            <a:pPr marL="111125" indent="-111125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You further agree not to copy or distribute the slides for use outside of the purchasing school.</a:t>
            </a:r>
          </a:p>
          <a:p>
            <a:endParaRPr lang="en-US" sz="1600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57200" y="5486400"/>
            <a:ext cx="8229600" cy="83820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Thank You </a:t>
            </a:r>
            <a:endParaRPr lang="en-US" sz="1600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57200" y="2514600"/>
            <a:ext cx="8151148" cy="838200"/>
          </a:xfrm>
        </p:spPr>
        <p:txBody>
          <a:bodyPr>
            <a:normAutofit/>
          </a:bodyPr>
          <a:lstStyle/>
          <a:p>
            <a:pPr algn="l"/>
            <a:r>
              <a:rPr lang="en-US" sz="1800" dirty="0" smtClean="0"/>
              <a:t>TERMS OF USE:</a:t>
            </a:r>
            <a:endParaRPr lang="en-US" sz="1800" dirty="0"/>
          </a:p>
        </p:txBody>
      </p:sp>
      <p:sp>
        <p:nvSpPr>
          <p:cNvPr id="9" name="Footer Placeholder 12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©Partners for Learning, Inc.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457200" y="838200"/>
            <a:ext cx="8229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57200" y="1676400"/>
            <a:ext cx="8229600" cy="3810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457200" y="5486400"/>
            <a:ext cx="8229600" cy="762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95600" y="99569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rgbClr val="0070C0"/>
                </a:solidFill>
              </a:rPr>
              <a:t>Add/Addition</a:t>
            </a:r>
            <a:endParaRPr lang="en-US" sz="2800" b="1" u="sng" dirty="0">
              <a:solidFill>
                <a:srgbClr val="0070C0"/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©Partners for Learning, Inc.</a:t>
            </a: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57200" y="5682734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bring two or more numbers (or things) together to make a new total.</a:t>
            </a:r>
            <a:endParaRPr lang="en-US" dirty="0"/>
          </a:p>
        </p:txBody>
      </p:sp>
      <p:pic>
        <p:nvPicPr>
          <p:cNvPr id="10241" name="Picture 1" descr="http://upload.wikimedia.org/wikipedia/commons/thumb/5/5c/Addition01.svg/250px-Addition01.svg.png"/>
          <p:cNvPicPr>
            <a:picLocks noChangeAspect="1" noChangeArrowheads="1"/>
          </p:cNvPicPr>
          <p:nvPr/>
        </p:nvPicPr>
        <p:blipFill>
          <a:blip r:embed="rId2" cstate="print"/>
          <a:srcRect t="33480"/>
          <a:stretch>
            <a:fillRect/>
          </a:stretch>
        </p:blipFill>
        <p:spPr bwMode="auto">
          <a:xfrm>
            <a:off x="990600" y="2057400"/>
            <a:ext cx="1524000" cy="1840992"/>
          </a:xfrm>
          <a:prstGeom prst="rect">
            <a:avLst/>
          </a:prstGeom>
          <a:noFill/>
        </p:spPr>
      </p:pic>
      <p:pic>
        <p:nvPicPr>
          <p:cNvPr id="11" name="Picture 1" descr="http://upload.wikimedia.org/wikipedia/commons/thumb/5/5c/Addition01.svg/250px-Addition01.svg.png"/>
          <p:cNvPicPr>
            <a:picLocks noChangeAspect="1" noChangeArrowheads="1"/>
          </p:cNvPicPr>
          <p:nvPr/>
        </p:nvPicPr>
        <p:blipFill>
          <a:blip r:embed="rId2" cstate="print"/>
          <a:srcRect l="51200" t="33480"/>
          <a:stretch>
            <a:fillRect/>
          </a:stretch>
        </p:blipFill>
        <p:spPr bwMode="auto">
          <a:xfrm>
            <a:off x="3581400" y="2057400"/>
            <a:ext cx="738787" cy="1828800"/>
          </a:xfrm>
          <a:prstGeom prst="rect">
            <a:avLst/>
          </a:prstGeom>
          <a:noFill/>
        </p:spPr>
      </p:pic>
      <p:sp>
        <p:nvSpPr>
          <p:cNvPr id="12" name="Plus 11"/>
          <p:cNvSpPr/>
          <p:nvPr/>
        </p:nvSpPr>
        <p:spPr>
          <a:xfrm>
            <a:off x="2514600" y="2667000"/>
            <a:ext cx="990600" cy="990600"/>
          </a:xfrm>
          <a:prstGeom prst="mathPlus">
            <a:avLst/>
          </a:prstGeom>
          <a:solidFill>
            <a:srgbClr val="5F912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" descr="http://upload.wikimedia.org/wikipedia/commons/thumb/5/5c/Addition01.svg/250px-Addition01.svg.png"/>
          <p:cNvPicPr>
            <a:picLocks noChangeAspect="1" noChangeArrowheads="1"/>
          </p:cNvPicPr>
          <p:nvPr/>
        </p:nvPicPr>
        <p:blipFill>
          <a:blip r:embed="rId2" cstate="print"/>
          <a:srcRect t="33480"/>
          <a:stretch>
            <a:fillRect/>
          </a:stretch>
        </p:blipFill>
        <p:spPr bwMode="auto">
          <a:xfrm>
            <a:off x="5715000" y="2057400"/>
            <a:ext cx="1513907" cy="1828800"/>
          </a:xfrm>
          <a:prstGeom prst="rect">
            <a:avLst/>
          </a:prstGeom>
          <a:noFill/>
        </p:spPr>
      </p:pic>
      <p:pic>
        <p:nvPicPr>
          <p:cNvPr id="16" name="Picture 1" descr="http://upload.wikimedia.org/wikipedia/commons/thumb/5/5c/Addition01.svg/250px-Addition01.svg.png"/>
          <p:cNvPicPr>
            <a:picLocks noChangeAspect="1" noChangeArrowheads="1"/>
          </p:cNvPicPr>
          <p:nvPr/>
        </p:nvPicPr>
        <p:blipFill>
          <a:blip r:embed="rId2" cstate="print"/>
          <a:srcRect l="51200" t="33480"/>
          <a:stretch>
            <a:fillRect/>
          </a:stretch>
        </p:blipFill>
        <p:spPr bwMode="auto">
          <a:xfrm>
            <a:off x="7315200" y="2057400"/>
            <a:ext cx="738787" cy="1828800"/>
          </a:xfrm>
          <a:prstGeom prst="rect">
            <a:avLst/>
          </a:prstGeom>
          <a:noFill/>
        </p:spPr>
      </p:pic>
      <p:sp>
        <p:nvSpPr>
          <p:cNvPr id="17" name="Equal 16"/>
          <p:cNvSpPr/>
          <p:nvPr/>
        </p:nvSpPr>
        <p:spPr>
          <a:xfrm>
            <a:off x="4572000" y="2819400"/>
            <a:ext cx="838200" cy="762000"/>
          </a:xfrm>
          <a:prstGeom prst="mathEqual">
            <a:avLst/>
          </a:prstGeom>
          <a:solidFill>
            <a:srgbClr val="5F912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67000" y="4191000"/>
            <a:ext cx="3733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4 + 2 = 6</a:t>
            </a:r>
            <a:endParaRPr lang="en-US" sz="6600" dirty="0"/>
          </a:p>
        </p:txBody>
      </p:sp>
    </p:spTree>
    <p:extLst>
      <p:ext uri="{BB962C8B-B14F-4D97-AF65-F5344CB8AC3E}">
        <p14:creationId xmlns="" xmlns:p14="http://schemas.microsoft.com/office/powerpoint/2010/main" val="1078773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57200" y="838200"/>
            <a:ext cx="8229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57200" y="1676400"/>
            <a:ext cx="8229600" cy="3810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457200" y="5486400"/>
            <a:ext cx="8229600" cy="762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95600" y="99569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rgbClr val="0070C0"/>
                </a:solidFill>
              </a:rPr>
              <a:t>Fourths</a:t>
            </a:r>
            <a:endParaRPr lang="en-US" sz="2400" b="1" u="sng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5682734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504D"/>
              </a:buClr>
              <a:buSzPct val="60000"/>
              <a:defRPr/>
            </a:pPr>
            <a:r>
              <a:rPr lang="en-US" dirty="0" smtClean="0">
                <a:solidFill>
                  <a:prstClr val="black"/>
                </a:solidFill>
              </a:rPr>
              <a:t>One or more of four equal parts.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AutoShape 2" descr="data:image/jpeg;base64,/9j/4AAQSkZJRgABAQAAAQABAAD/2wCEAAkGBggGDxUIBxIVEhEUGRsUFhMTExUaHBUdFRoaFxYaGBYZHCYfGxojHBYVIDsgIycpLCwsFR49NTArNiYtLCkBCQoKDgwNGg8PGTQkHiU1KTU1NS01NTEyLDUtNTUyNSopLCoxLDU1NSo0NTUwNS01LCksLC0sKikyKSwpKSwsLP/AABEIAOEA4QMBIgACEQEDEQH/xAAcAAEAAgMBAQEAAAAAAAAAAAAABgcDBAUIAgH/xABHEAABAgMEAgsOBQMFAQEAAAABAAIDBAUGBxEhEjETFyI1QVFUYXFyohQVNEJic4GRobGzwdHSFjJSU4IjQ5IIM6Oy4ZMl/8QAGgEBAAMBAQEAAAAAAAAAAAAAAAMEBgUBAv/EACoRAQACAQAJBQACAwAAAAAAAAABAwIEERMxM0FScZEFEiFRsSLwMoHR/9oADAMBAAIRAxEAPwC8UREBERAREQEXy97YYL3kADMk6gBrJKra0t9chKxO9dlITqhNHICECYYPWaCYn8cvKCCyi4NzKhtob3rJWdxZGmBGiD+3LjZD0FwOgDzFwUSZd9be352a284ZaAc+5IGGriIB0B0uLyprZ26+y1mMHSUs10Qf3Y39R+PGC7Jp6oCCHC9q1lpMrH0h7mH8saPpaJ9Wgwf5lfXeO96u5zk5Ak2nxIejpDoLGOPbVtYIgqbaZtBO51WuTT+Nrdkw9BdG+S4dt7mJKzdOj1ds5MxYkJocA8t0SS5rc8seHjV6qHXvbxznUb8RiDzzTLPtmYLJgRorXOGJ0XLpwZStyXgFRmYfREiD/q8L6oXgsLq/MrfWfz0u7HOYjLnLL2abfjZlEZc5+n1KWwvBpWUvPCM0eLFa1xPpe0ntLvyF/FoqdlXpBkRvC+A5zcOfPTafYo8i+8PULI3xEpMPVLo/yiJWtZ++yyNdIhvjGWefFmRoj/6AlnrIU6hRocdoiwXBzTmHNIII4wRrXmSbpMnPeEMBP6hkfWM1jpb7QWRds1l5p7BrMF5BY7padwTzkA86vV6fXn8ZfDo0+p1Z/GXxP95vUSKo7LX9S0RwkbYQTKxdWzMDjDPOW5uaOcaQ5wrXlZqBPMbMSj2xIbhi17HBzXDjBGRCvRMTGuHSiYmNcMqIi9eiIiAiIgIiICIiAiIgLgWvtvSLEwe6qs/AnHQhNwL4hHA1vFznADjXGvFvNlrGNElIt7on4uAhQG4nDSya54bnhjqaM3cGGscSxl1kzPxvxNeA7uicfg5sB+BZC4RpAbkkcDBuW851ByYVNthfMRMVRxp9KObYTfzRRrBwOBfwbp2DdRa0qzrMWNotj4fc9GghmI3Tzm9/Xecz0ahwALtogIiICIiAode9vHOdRvxGKYqHXvbxznUb8RiCjqF4LC6vzK31oULwWF1fmVvrLW8TLvLF38XLvP6IiKNEIiIMM1KQJ1uxzLQ4c/B0HWD0LHQ6xaC75/dFn4hiQCcXy0TEtPHuePym4HpC2kU9OkZ1T/Gfha0fSrKJ/jPx9LmsJeVR7dswlDsUw0Yvl3kaTeMtPjt5xzYgYqWryzO0qI2IKjSnmDMsOk17DhiRzjUef1q2rsr22WkIotoQIM83IHDBsfDiGpr/ACdR1t4h3qNIxuj43tLo2lYaRjrx3/SzERFYWhERAREQEREBQe8y8VljITZOQGyz8fKDCA0sMToh7mjMjHIN8Y9Bw7Nt7YSdiZN9TnMz+WHDxwMR5x0WjiGRJPAAehQu6yxk3PxXW4tXu5uY3cFrh/tMIwDsDqJbgAPFbhwnIN+7W7V9EcbQ2lOzVKNui550th0tYB1F+GRcNWoZYl1iIiAiIgIiICIiAode9vHOdRvxGKYqHXvbxznUb8RiCjqF4LC6vzK31oULwWF1fmVvrLW8TLvLF38XLvP6IiKNEIiICIiAufVqS2oARYR0IzM2PGRBGYBIz18PAugi+sM8sMvdjvfddmVeUZYz8rFulvPfaH/8C0B0Z6GNy45bO1ozPnAMzxjMcOFnLyzVqfGeWz9OJZMwiHMc04HcnEYHjBzCvS7C38K3UppxsGzULBkdg4+B7R+l2By4CCOAE6PR74uw18+bV6LpMaRhr580yREVhbEREBfL3thgveQAMyTqGGvEr6VaX2WmmJSXh2apOc1PO2PRacwwkNI5tMkM6NPiQcGmwnXzVp1SmQTSpE6MNpBwjO1jEH9RAcfJDAdeKunUuJYyy8vY+RhUmWwOgMXvA/O92b3ek6uIADgXbQEREBERAREQEREBQ697eOc6jfiMUxUOve3jnOo34jEFHULwWF1fmVvrQoXgsLq/MrfWWt4mXeWLv4uXef0REUaIREQEREBERAWjJ1eZsJPw7RU8EsJ0I8MeO12GkPTgCDwOaCt5Y5iBDmmGDFGLXDAqei6as4yWdGvmiyMo/wBvR1NqEtVoLJ6ScHw4jQ9jhwhwxHR0LZVMXD2oiSb4tj6g7NmMWXJ4Qc4jR6w8DnfxK51pYmJjXDX45RlGuBERevX4SG5lU/d8w3gV6athHzl5c7BLY44ai1pHQzScRxxwpbe/aH8O0ePEhnCJGHc7OmLiHYc4YIh9C2LrbOizNJl5VwwiPbs0TLPTi7og87Rot/ggliIiAiIgIiICIiAiIgKHXvbxznUb8RimKh1728c51G/EYgo6heCwur8yt9aFC8FhdX5lb6y1vEy7yxd/Fy7z+iIijRCIiAiIgIiICIiDl1CbmLPzMC0Mj/uQHgkfqGOo8xBc08z16eps/AqsGHPShxhxWNiNPGHgOHsK83zss2dhul3eMCOjiPoOBVlXAV51RprqVHP9SUiFmHCGRMXMx/lsg6Ghdz0+33V+2eTSel3e+qcJ5fiz0RF0XVVFe4PxJV6ZZUYljn7NFbxtLsPYyHG/yVuhVHRMK7bOamnZtlIOgw8R0WQyPXEjK3EBERAREQEREBERAREQFDr3t45zqN+IxTFQ697eOc6jfiMQUdQvBYXV+ZW+tCheCwur8yt9Za3iZd5Yu/i5d5/RERRohERAREQEREBERAXSuiqBo1ffInJk3DdgPKaNkB7MUfyXNWiyb7z1WQqYOAbGa1x8nTGl2XvV7QM/bdq+3S9Mz9t+r71/9eoUX5gi77TqmuYwnqjWKmfHmMAeYxIzj7ND1K2lRdylsqBZ6BNd+ZlkGJFj6Qa/HEgN15DjJVkba1jOXQe19EEsRRPbWsZy6D2vom2tYzl0HtfRBLEUT21rGcug9r6JtrWM5dB7X0QSxFE9taxnLoPa+iba1jOXQe19EEsRRPbWsZy6D2vom2tYzl0HtfRBLEUT21rGcug9r6JtrWM5dB7X0QSxQ697eOc6jfiMWXbWsZy6D2vooxeZeJZesUiakqfNw4kV7AGsbpYuIe05ZcQKCsKF4LC6vzK31xKPWJCBLw4cWI0ODcCDjlmeZbnf6m/vN9v0WatqznPL+M755MhdTZNmUxjO+eTfRaHf6m/vN9v0Tv8AU395vt+ij2VnTPhFsLemfEt9Fod/qb+832/RO/1N/eb7fomys6Z8Gwt6Z8S30Wh3+pv7zfb9E7/U395vt+ibKzpnwbC3pnxLfRaHf6m/vN9v0Tv9Tf3m+36JsrOmfBsLemfEt9Fod/qb+832/RO/1N/eb7fomys6Z8Gwt6Z8S31w7XtOwNiN1tePaD/4t3v9Tf3m+36LmWjqklNy5hwIjXOxBAGPAehT6PXnjbjPtnes6LVZjfjM4zv+noDbEl+b1tRed+/7uf1n6ItE1ayLk7F0C0cvMmsyzI0SHHLQ52liG6IyyIyxB9asfamsZyGF2/uUTuSHcU7V6Yf7cwMB0PjMP/VvrVtIIjtTWM5DC7f3JtTWM5DC7f3KXIgiO1NYzkMLt/cm1NYzkMLt/cpciCI7U1jOQwu39ybU1jOQwu39ylyIIjtTWM5DC7f3JtTWM5DC7f3KXIgiO1NYzkMLt/cm1NYzkMLt/cpciCI7U1jOQwu39yjN5d3NlqNSJmep8pDhxWMBa8aWIJe0ZYu4iVaih1728c51G/EYg4F3d29latSpWdn5OG+K+GHOedLFxxOZwcpFtTWM5DC7f3L7uq3kk/ND3lStBEdqaxnIYXb+5NqaxnIYXb+5S5EER2prGchhdv7k2prGchhdv7lLkQRHamsZyGF2/uTamsZyGF2/uUuRBEdqaxnIYXb+5NqaxnIYXb+5S5EER2prGchhdv7k2prGchhdv7lLkQRHamsZyGF2/uULvfsHZmz1IiTtMlYcKLpw2te3SxGLxjrPFiriVXf6iJjYqSyCNcSYYMOZrIjveAgovvNE4/b/AOIr92smfpHqKIOXZciiWwnpE5NmYeyt8pxEOKffF9StxVFea78NWgplpNTHnueIeADSLXE/wju/wVuoCIiAiIgIiICIiAiIgKHXvbxznUb8RimKh1728c51G/EYgzXVbySfmh7ypWopdVvJJ+aHvKlaAiIgIiICIiAiIgIiICqO+fCr1Gk0AZ7JG03jyS+GwH1CL6lbiqKVP4ptm+KM4dPg6IPBpBuiR0h8d/8AggtzSRfqIIFfZZ812jxXwxi+XImG4cTMRE/43PP8Qu3d9aH8UUyXqLji9zA2J14e4f63NJ6HBd+NCZHaYUUBzXAgg6iDkQebBVHdRHfYyqTlhpw7nSMeWJ8YYA+kuh6DubY3ILfREQEREBERAREQEREBQ697eOc6jfiMUxUOve3jnOo34jEGa6reST80PeVK1FLqt5JPzQ95UrQEREBERAREQEREBERBpVmqQaJLRalM/kgsdEdzhoJwHOcMPSq6uFpkeJLTFpJ7OLOxnOx42sLsSOmI+L/iF8351mPMw5eyFMzmJ2I3FvEwOAbjxB0TA48UNysahUiBQJWFTJX8kFjYYPHojAk85OJ6Sg3kREBVZfVRJqRMvbWjDCYk3N2Tyoeli0njAcSCP0xXcAVprFNSsGdhulplocx7SxzTqcHDBwPMQSEGlZyuytppSFVZE7iK0Ow4WnU5p52uBaecLpKmrFzka6urxLH1Rx7jmXbJKxXagXZNBPlYBh8prTkHYq5UBERAREQEREBERAUOve3jnOo34jFMVDr3t45zqN+IxBmuq3kk/ND3lStRS6reST80PeVK0BERAREQEREBERAWGcm4FPhvm5pwZDhtL3uOprWjFxPQAVmVSXsV2atRNQrv7PHGJFcHTLxqY0boNdzAbs9DRwkIMd2MtHt3VZm3dQaRDaTBlWu8XLDEZ+Kw4cRdFdxK31z6BRJSzkrCpcgMIcJoaOM8JcfKcSSecldBAREQEREETvJsLAt3JmWGDZiHi+BEPiuwzaTr0HYAHoBzwXGupt9GrLXWetDiyoy2LHB+uK1mWlzvGo8eR4ThYqrm8+72Zqzm2lswTCqUDBwLMBswbqB4NMDIY5Ebk5YYBYyKF3b3jy1toRl5kCFPQhhGgHLVkXsBz0cdY1tOR4CZogIiICIiAiIgKHXvbxznUb8RimKh1728c51G/EYgzXVbySfmh7ypWopdVvJJ+aHvKlaAiIgIiICIiAiKN26t1TrCSxnJ46UR2IhQQd1FcPc0ZYu4OckAho3mXgQbESuEDB85G3MCFrz1abh+luOrhOA4yNK6iwUWzMF9WrWL6hNbuK52ZYHHS0Mf1E7px48B4oJ5F3ViqjXZn8cW03Uw/dS8FwwEJviO0TqwB3LeDWcXHEWsgIiICIiAiIgIiIK4vDuyjVKKLSWSd3PUoZ0tyQ0RsOM6g/DLE5OGTsjiM1396kG0Tu81fb3LUWHRdCeC0RCNegDqd5Bz4sRqsFQ63t2VKtw3Zn/0Zto3EwwZjDUHjLTb7RwEZ4hMUVO028K0d28RtHvDhuiwCdGHPQ8XYgcZ/uceeDxwhytak1iQrsITtLisjQnansOI6DxEcRzCDcREQEREBQ697eOc6jfiMUxUOve3jnOo34jEGa6reST80PeVK1FLqt5JPzQ95UrQEREBERARYZucl5CG6ZnHthw2jFz3uDWtHGScgqrrt7FStRFNDu2gujRNT5tzcGwx+podkB5b/QDkUEot/eZTbEM2Af1px4/py7Tnnqc/D8rfaeAayI3Yq7mpV2Z/F14G7mHYOgyzhuYQGbdJuoYcDODW7FxOHYsHdRKWZf32rL+66g7dOjPxIYTr0NLMu8s58WjmFPkBERAREQEREBERAREQEREGtUKdKVWG6UqENsWG4YOY9oIPoKq+qXQVOzcU1W7iadLvObpaI7FjsPFDjiCPJiA9YK2UQVNT76ZyhRBTrwZKJKxNWzQ2ksdz6OJxHOxzugKxqJaaj2kZs1HmIcYayGOBLes38zfSAtufp0nVIZlqhDZFhnWyI0OafQRgq8rVw9Am391UOJFkYwzaYTi5oPHouOkP4uCCy0VRih3s2Wyps1CqEIamRiNI9JiaLv8AkK+ttq11G3NoqLFy1xIOyBvoxa9vbQW0ode9vHOdRvxGKOwP9RFmnbmagzUJ3DjDhkD1RMfYubb+9+y1pKVMU6QiP2aI0BrXQnjEh7Tr1DIHhQTq6reST80PeVK1T9hb4LKWfpctT56K8RYcPRe1sF5wOJOvDA6+Nb8x/qHsrCygQ5mIeDRhsA7UQH2ILRRVLty2gq+VnKNMRMdUSJp6PpDWYdtfJlb3rUZR4kCmwzrDC3Sw5i3ZHg/yags+qVmnURndFUjQ4LP1RHhoPMMdZ5gq5rF+UvMxO91ipaJPzByDtBwYOfRA03Ac4aOdfVMuGpr4ndlqZqPPxeHTc5rTzE6Ref8AIdCsOkUOm0GH3NSYMOCz9MNobjznDMnnOaCrpW7G09untnrxJpzIYOk2TgkYN6cNw3ixGk4jxgrPolBptnIIkqRCbBhjxWjWeNxObjzkkroIgIiICIiAiIgIiICIiAiIgIiICIiAiIgL8CIgilvP9sej5rzzXdZ63yREGCk/m9IV93bflHQPcURBPXL9REBERAREQEREBERAREQEREH/2Q=="/>
          <p:cNvSpPr>
            <a:spLocks noChangeAspect="1" noChangeArrowheads="1"/>
          </p:cNvSpPr>
          <p:nvPr/>
        </p:nvSpPr>
        <p:spPr bwMode="auto">
          <a:xfrm>
            <a:off x="155575" y="-10287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AutoShape 4" descr="data:image/jpeg;base64,/9j/4AAQSkZJRgABAQAAAQABAAD/2wCEAAkGBggGDxUIBxIVEhEUGRsUFhMTExUaHBUdFRoaFxYaGBYZHCYfGxojHBYVIDsgIycpLCwsFR49NTArNiYtLCkBCQoKDgwNGg8PGTQkHiU1KTU1NS01NTEyLDUtNTUyNSopLCoxLDU1NSo0NTUwNS01LCksLC0sKikyKSwpKSwsLP/AABEIAOEA4QMBIgACEQEDEQH/xAAcAAEAAgMBAQEAAAAAAAAAAAAABgcDBAUIAgH/xABHEAABAgMEAgsOBQMFAQEAAAABAAIDBAUGBxEhEjETFyI1QVFUYXFyohQVNEJic4GRobGzwdHSFjJSU4IjQ5IIM6Oy4ZMl/8QAGgEBAAMBAQEAAAAAAAAAAAAAAAMEBgUBAv/EACoRAQACAQAJBQACAwAAAAAAAAABAwIEERMxM0FScZEFEiFRsSLwMoHR/9oADAMBAAIRAxEAPwC8UREBERAREQEXy97YYL3kADMk6gBrJKra0t9chKxO9dlITqhNHICECYYPWaCYn8cvKCCyi4NzKhtob3rJWdxZGmBGiD+3LjZD0FwOgDzFwUSZd9be352a284ZaAc+5IGGriIB0B0uLyprZ26+y1mMHSUs10Qf3Y39R+PGC7Jp6oCCHC9q1lpMrH0h7mH8saPpaJ9Wgwf5lfXeO96u5zk5Ak2nxIejpDoLGOPbVtYIgqbaZtBO51WuTT+Nrdkw9BdG+S4dt7mJKzdOj1ds5MxYkJocA8t0SS5rc8seHjV6qHXvbxznUb8RiDzzTLPtmYLJgRorXOGJ0XLpwZStyXgFRmYfREiD/q8L6oXgsLq/MrfWfz0u7HOYjLnLL2abfjZlEZc5+n1KWwvBpWUvPCM0eLFa1xPpe0ntLvyF/FoqdlXpBkRvC+A5zcOfPTafYo8i+8PULI3xEpMPVLo/yiJWtZ++yyNdIhvjGWefFmRoj/6AlnrIU6hRocdoiwXBzTmHNIII4wRrXmSbpMnPeEMBP6hkfWM1jpb7QWRds1l5p7BrMF5BY7padwTzkA86vV6fXn8ZfDo0+p1Z/GXxP95vUSKo7LX9S0RwkbYQTKxdWzMDjDPOW5uaOcaQ5wrXlZqBPMbMSj2xIbhi17HBzXDjBGRCvRMTGuHSiYmNcMqIi9eiIiAiIgIiICIiAiIgLgWvtvSLEwe6qs/AnHQhNwL4hHA1vFznADjXGvFvNlrGNElIt7on4uAhQG4nDSya54bnhjqaM3cGGscSxl1kzPxvxNeA7uicfg5sB+BZC4RpAbkkcDBuW851ByYVNthfMRMVRxp9KObYTfzRRrBwOBfwbp2DdRa0qzrMWNotj4fc9GghmI3Tzm9/Xecz0ahwALtogIiICIiAode9vHOdRvxGKYqHXvbxznUb8RiCjqF4LC6vzK31oULwWF1fmVvrLW8TLvLF38XLvP6IiKNEIiIMM1KQJ1uxzLQ4c/B0HWD0LHQ6xaC75/dFn4hiQCcXy0TEtPHuePym4HpC2kU9OkZ1T/Gfha0fSrKJ/jPx9LmsJeVR7dswlDsUw0Yvl3kaTeMtPjt5xzYgYqWryzO0qI2IKjSnmDMsOk17DhiRzjUef1q2rsr22WkIotoQIM83IHDBsfDiGpr/ACdR1t4h3qNIxuj43tLo2lYaRjrx3/SzERFYWhERAREQEREBQe8y8VljITZOQGyz8fKDCA0sMToh7mjMjHIN8Y9Bw7Nt7YSdiZN9TnMz+WHDxwMR5x0WjiGRJPAAehQu6yxk3PxXW4tXu5uY3cFrh/tMIwDsDqJbgAPFbhwnIN+7W7V9EcbQ2lOzVKNui550th0tYB1F+GRcNWoZYl1iIiAiIgIiICIiAode9vHOdRvxGKYqHXvbxznUb8RiCjqF4LC6vzK31oULwWF1fmVvrLW8TLvLF38XLvP6IiKNEIiICIiAufVqS2oARYR0IzM2PGRBGYBIz18PAugi+sM8sMvdjvfddmVeUZYz8rFulvPfaH/8C0B0Z6GNy45bO1ozPnAMzxjMcOFnLyzVqfGeWz9OJZMwiHMc04HcnEYHjBzCvS7C38K3UppxsGzULBkdg4+B7R+l2By4CCOAE6PR74uw18+bV6LpMaRhr580yREVhbEREBfL3thgveQAMyTqGGvEr6VaX2WmmJSXh2apOc1PO2PRacwwkNI5tMkM6NPiQcGmwnXzVp1SmQTSpE6MNpBwjO1jEH9RAcfJDAdeKunUuJYyy8vY+RhUmWwOgMXvA/O92b3ek6uIADgXbQEREBERAREQEREBQ697eOc6jfiMUxUOve3jnOo34jEFHULwWF1fmVvrQoXgsLq/MrfWWt4mXeWLv4uXef0REUaIREQEREBERAWjJ1eZsJPw7RU8EsJ0I8MeO12GkPTgCDwOaCt5Y5iBDmmGDFGLXDAqei6as4yWdGvmiyMo/wBvR1NqEtVoLJ6ScHw4jQ9jhwhwxHR0LZVMXD2oiSb4tj6g7NmMWXJ4Qc4jR6w8DnfxK51pYmJjXDX45RlGuBERevX4SG5lU/d8w3gV6athHzl5c7BLY44ai1pHQzScRxxwpbe/aH8O0ePEhnCJGHc7OmLiHYc4YIh9C2LrbOizNJl5VwwiPbs0TLPTi7og87Rot/ggliIiAiIgIiICIiAiIgKHXvbxznUb8RimKh1728c51G/EYgo6heCwur8yt9aFC8FhdX5lb6y1vEy7yxd/Fy7z+iIijRCIiAiIgIiICIiDl1CbmLPzMC0Mj/uQHgkfqGOo8xBc08z16eps/AqsGHPShxhxWNiNPGHgOHsK83zss2dhul3eMCOjiPoOBVlXAV51RprqVHP9SUiFmHCGRMXMx/lsg6Ghdz0+33V+2eTSel3e+qcJ5fiz0RF0XVVFe4PxJV6ZZUYljn7NFbxtLsPYyHG/yVuhVHRMK7bOamnZtlIOgw8R0WQyPXEjK3EBERAREQEREBERAREQFDr3t45zqN+IxTFQ697eOc6jfiMQUdQvBYXV+ZW+tCheCwur8yt9Za3iZd5Yu/i5d5/RERRohERAREQEREBERAXSuiqBo1ffInJk3DdgPKaNkB7MUfyXNWiyb7z1WQqYOAbGa1x8nTGl2XvV7QM/bdq+3S9Mz9t+r71/9eoUX5gi77TqmuYwnqjWKmfHmMAeYxIzj7ND1K2lRdylsqBZ6BNd+ZlkGJFj6Qa/HEgN15DjJVkba1jOXQe19EEsRRPbWsZy6D2vom2tYzl0HtfRBLEUT21rGcug9r6JtrWM5dB7X0QSxFE9taxnLoPa+iba1jOXQe19EEsRRPbWsZy6D2vom2tYzl0HtfRBLEUT21rGcug9r6JtrWM5dB7X0QSxQ697eOc6jfiMWXbWsZy6D2vooxeZeJZesUiakqfNw4kV7AGsbpYuIe05ZcQKCsKF4LC6vzK31xKPWJCBLw4cWI0ODcCDjlmeZbnf6m/vN9v0WatqznPL+M755MhdTZNmUxjO+eTfRaHf6m/vN9v0Tv8AU395vt+ij2VnTPhFsLemfEt9Fod/qb+832/RO/1N/eb7fomys6Z8Gwt6Z8S30Wh3+pv7zfb9E7/U395vt+ibKzpnwbC3pnxLfRaHf6m/vN9v0Tv9Tf3m+36JsrOmfBsLemfEt9Fod/qb+832/RO/1N/eb7fomys6Z8Gwt6Z8S31w7XtOwNiN1tePaD/4t3v9Tf3m+36LmWjqklNy5hwIjXOxBAGPAehT6PXnjbjPtnes6LVZjfjM4zv+noDbEl+b1tRed+/7uf1n6ItE1ayLk7F0C0cvMmsyzI0SHHLQ52liG6IyyIyxB9asfamsZyGF2/uUTuSHcU7V6Yf7cwMB0PjMP/VvrVtIIjtTWM5DC7f3JtTWM5DC7f3KXIgiO1NYzkMLt/cm1NYzkMLt/cpciCI7U1jOQwu39ybU1jOQwu39ylyIIjtTWM5DC7f3JtTWM5DC7f3KXIgiO1NYzkMLt/cm1NYzkMLt/cpciCI7U1jOQwu39yjN5d3NlqNSJmep8pDhxWMBa8aWIJe0ZYu4iVaih1728c51G/EYg4F3d29latSpWdn5OG+K+GHOedLFxxOZwcpFtTWM5DC7f3L7uq3kk/ND3lStBEdqaxnIYXb+5NqaxnIYXb+5S5EER2prGchhdv7k2prGchhdv7lLkQRHamsZyGF2/uTamsZyGF2/uUuRBEdqaxnIYXb+5NqaxnIYXb+5S5EER2prGchhdv7k2prGchhdv7lLkQRHamsZyGF2/uULvfsHZmz1IiTtMlYcKLpw2te3SxGLxjrPFiriVXf6iJjYqSyCNcSYYMOZrIjveAgovvNE4/b/AOIr92smfpHqKIOXZciiWwnpE5NmYeyt8pxEOKffF9StxVFea78NWgplpNTHnueIeADSLXE/wju/wVuoCIiAiIgIiICIiAiIgKHXvbxznUb8RimKh1728c51G/EYgzXVbySfmh7ypWopdVvJJ+aHvKlaAiIgIiICIiAiIgIiICqO+fCr1Gk0AZ7JG03jyS+GwH1CL6lbiqKVP4ptm+KM4dPg6IPBpBuiR0h8d/8AggtzSRfqIIFfZZ812jxXwxi+XImG4cTMRE/43PP8Qu3d9aH8UUyXqLji9zA2J14e4f63NJ6HBd+NCZHaYUUBzXAgg6iDkQebBVHdRHfYyqTlhpw7nSMeWJ8YYA+kuh6DubY3ILfREQEREBERAREQEREBQ697eOc6jfiMUxUOve3jnOo34jEGa6reST80PeVK1FLqt5JPzQ95UrQEREBERAREQEREBERBpVmqQaJLRalM/kgsdEdzhoJwHOcMPSq6uFpkeJLTFpJ7OLOxnOx42sLsSOmI+L/iF8351mPMw5eyFMzmJ2I3FvEwOAbjxB0TA48UNysahUiBQJWFTJX8kFjYYPHojAk85OJ6Sg3kREBVZfVRJqRMvbWjDCYk3N2Tyoeli0njAcSCP0xXcAVprFNSsGdhulplocx7SxzTqcHDBwPMQSEGlZyuytppSFVZE7iK0Ow4WnU5p52uBaecLpKmrFzka6urxLH1Rx7jmXbJKxXagXZNBPlYBh8prTkHYq5UBERAREQEREBERAUOve3jnOo34jFMVDr3t45zqN+IxBmuq3kk/ND3lStRS6reST80PeVK0BERAREQEREBERAWGcm4FPhvm5pwZDhtL3uOprWjFxPQAVmVSXsV2atRNQrv7PHGJFcHTLxqY0boNdzAbs9DRwkIMd2MtHt3VZm3dQaRDaTBlWu8XLDEZ+Kw4cRdFdxK31z6BRJSzkrCpcgMIcJoaOM8JcfKcSSecldBAREQEREETvJsLAt3JmWGDZiHi+BEPiuwzaTr0HYAHoBzwXGupt9GrLXWetDiyoy2LHB+uK1mWlzvGo8eR4ThYqrm8+72Zqzm2lswTCqUDBwLMBswbqB4NMDIY5Ebk5YYBYyKF3b3jy1toRl5kCFPQhhGgHLVkXsBz0cdY1tOR4CZogIiICIiAiIgKHXvbxznUb8RimKh1728c51G/EYgzXVbySfmh7ypWopdVvJJ+aHvKlaAiIgIiICIiAiKN26t1TrCSxnJ46UR2IhQQd1FcPc0ZYu4OckAho3mXgQbESuEDB85G3MCFrz1abh+luOrhOA4yNK6iwUWzMF9WrWL6hNbuK52ZYHHS0Mf1E7px48B4oJ5F3ViqjXZn8cW03Uw/dS8FwwEJviO0TqwB3LeDWcXHEWsgIiICIiAiIgIiIK4vDuyjVKKLSWSd3PUoZ0tyQ0RsOM6g/DLE5OGTsjiM1396kG0Tu81fb3LUWHRdCeC0RCNegDqd5Bz4sRqsFQ63t2VKtw3Zn/0Zto3EwwZjDUHjLTb7RwEZ4hMUVO028K0d28RtHvDhuiwCdGHPQ8XYgcZ/uceeDxwhytak1iQrsITtLisjQnansOI6DxEcRzCDcREQEREBQ697eOc6jfiMUxUOve3jnOo34jEGa6reST80PeVK1FLqt5JPzQ95UrQEREBERARYZucl5CG6ZnHthw2jFz3uDWtHGScgqrrt7FStRFNDu2gujRNT5tzcGwx+podkB5b/QDkUEot/eZTbEM2Af1px4/py7Tnnqc/D8rfaeAayI3Yq7mpV2Z/F14G7mHYOgyzhuYQGbdJuoYcDODW7FxOHYsHdRKWZf32rL+66g7dOjPxIYTr0NLMu8s58WjmFPkBERAREQEREBERAREQEREGtUKdKVWG6UqENsWG4YOY9oIPoKq+qXQVOzcU1W7iadLvObpaI7FjsPFDjiCPJiA9YK2UQVNT76ZyhRBTrwZKJKxNWzQ2ksdz6OJxHOxzugKxqJaaj2kZs1HmIcYayGOBLes38zfSAtufp0nVIZlqhDZFhnWyI0OafQRgq8rVw9Am391UOJFkYwzaYTi5oPHouOkP4uCCy0VRih3s2Wyps1CqEIamRiNI9JiaLv8AkK+ttq11G3NoqLFy1xIOyBvoxa9vbQW0ode9vHOdRvxGKOwP9RFmnbmagzUJ3DjDhkD1RMfYubb+9+y1pKVMU6QiP2aI0BrXQnjEh7Tr1DIHhQTq6reST80PeVK1T9hb4LKWfpctT56K8RYcPRe1sF5wOJOvDA6+Nb8x/qHsrCygQ5mIeDRhsA7UQH2ILRRVLty2gq+VnKNMRMdUSJp6PpDWYdtfJlb3rUZR4kCmwzrDC3Sw5i3ZHg/yags+qVmnURndFUjQ4LP1RHhoPMMdZ5gq5rF+UvMxO91ipaJPzByDtBwYOfRA03Ac4aOdfVMuGpr4ndlqZqPPxeHTc5rTzE6Ref8AIdCsOkUOm0GH3NSYMOCz9MNobjznDMnnOaCrpW7G09untnrxJpzIYOk2TgkYN6cNw3ixGk4jxgrPolBptnIIkqRCbBhjxWjWeNxObjzkkroIgIiICIiAiIgIiICIiAiIgIiICIiAiIgL8CIgilvP9sej5rzzXdZ63yREGCk/m9IV93bflHQPcURBPXL9REBERAREQEREBERAREQEREH/2Q=="/>
          <p:cNvSpPr>
            <a:spLocks noChangeAspect="1" noChangeArrowheads="1"/>
          </p:cNvSpPr>
          <p:nvPr/>
        </p:nvSpPr>
        <p:spPr bwMode="auto">
          <a:xfrm>
            <a:off x="307975" y="-8763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19300" y="2455862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5900" y="2357437"/>
            <a:ext cx="1866900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8168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57200" y="838200"/>
            <a:ext cx="8229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57200" y="1676400"/>
            <a:ext cx="8229600" cy="3810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457200" y="5486400"/>
            <a:ext cx="8229600" cy="762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95600" y="99569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>
                <a:solidFill>
                  <a:srgbClr val="0070C0"/>
                </a:solidFill>
              </a:rPr>
              <a:t>C</a:t>
            </a:r>
            <a:r>
              <a:rPr lang="en-US" sz="2800" b="1" u="sng" dirty="0" smtClean="0">
                <a:solidFill>
                  <a:srgbClr val="0070C0"/>
                </a:solidFill>
              </a:rPr>
              <a:t>entimeter</a:t>
            </a:r>
            <a:endParaRPr lang="en-US" sz="2400" b="1" u="sng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2600" y="5682734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prstClr val="black"/>
                </a:solidFill>
              </a:rPr>
              <a:t>A metric unit of length equal to one hundredth of a </a:t>
            </a:r>
            <a:r>
              <a:rPr lang="en-US" smtClean="0">
                <a:solidFill>
                  <a:prstClr val="black"/>
                </a:solidFill>
              </a:rPr>
              <a:t>meter.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229378" name="Picture 2" descr="http://philsadvice.com/wp-content/uploads/2011/01/centimeters-to-inch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3500" y="1981200"/>
            <a:ext cx="6477000" cy="32736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457200" y="838200"/>
            <a:ext cx="8229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57200" y="1676400"/>
            <a:ext cx="8229600" cy="3810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457200" y="5486400"/>
            <a:ext cx="8229600" cy="762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95600" y="99060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rgbClr val="0070C0"/>
                </a:solidFill>
              </a:rPr>
              <a:t>Factor</a:t>
            </a:r>
            <a:endParaRPr lang="en-US" sz="2800" b="1" u="sng" dirty="0">
              <a:solidFill>
                <a:srgbClr val="0070C0"/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5676900"/>
            <a:ext cx="7162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A number that is multiplied by another number to find a product.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27" name="Picture 2" descr="http://0.tqn.com/d/rubberstamping/1/0/3/o/-/-/flower-vase-co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981200"/>
            <a:ext cx="1523999" cy="16805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8" name="Picture 2" descr="http://0.tqn.com/d/rubberstamping/1/0/3/o/-/-/flower-vase-co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1981200"/>
            <a:ext cx="1523999" cy="16805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9" name="Picture 2" descr="http://0.tqn.com/d/rubberstamping/1/0/3/o/-/-/flower-vase-co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981200"/>
            <a:ext cx="1523999" cy="16805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30" name="TextBox 29"/>
          <p:cNvSpPr txBox="1"/>
          <p:nvPr/>
        </p:nvSpPr>
        <p:spPr>
          <a:xfrm>
            <a:off x="2438400" y="38100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There are 3 groups of 5 flowers.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438400" y="426720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3   X   5   =   15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429000" y="48768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C00000"/>
                </a:solidFill>
              </a:rPr>
              <a:t>factors</a:t>
            </a:r>
            <a:endParaRPr lang="en-US" sz="2400" b="1" u="sng" dirty="0">
              <a:solidFill>
                <a:srgbClr val="C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724400" y="48768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product</a:t>
            </a:r>
            <a:endParaRPr lang="en-US" sz="2400" dirty="0">
              <a:solidFill>
                <a:prstClr val="black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H="1" flipV="1">
            <a:off x="3733800" y="4648200"/>
            <a:ext cx="30480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5257800" y="4648200"/>
            <a:ext cx="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4191000" y="4648200"/>
            <a:ext cx="22860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173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457200" y="838200"/>
            <a:ext cx="8229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57200" y="1676400"/>
            <a:ext cx="8229600" cy="3810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457200" y="5486400"/>
            <a:ext cx="8229600" cy="762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7700" y="99569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>
                <a:solidFill>
                  <a:srgbClr val="0070C0"/>
                </a:solidFill>
              </a:rPr>
              <a:t>Q</a:t>
            </a:r>
            <a:r>
              <a:rPr lang="en-US" sz="2800" b="1" u="sng" dirty="0" smtClean="0">
                <a:solidFill>
                  <a:srgbClr val="0070C0"/>
                </a:solidFill>
              </a:rPr>
              <a:t>uotient</a:t>
            </a:r>
            <a:endParaRPr lang="en-US" sz="2400" b="1" u="sng" dirty="0">
              <a:solidFill>
                <a:srgbClr val="0070C0"/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2457" y="5682734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The result of dividing one number by another.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Box 1"/>
              <p:cNvSpPr txBox="1"/>
              <p:nvPr/>
            </p:nvSpPr>
            <p:spPr>
              <a:xfrm>
                <a:off x="2770866" y="2967335"/>
                <a:ext cx="3602268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solidFill>
                            <a:srgbClr val="FF0066"/>
                          </a:solidFill>
                          <a:latin typeface="Cambria Math"/>
                        </a:rPr>
                        <m:t>27</m:t>
                      </m:r>
                      <m:r>
                        <a:rPr lang="en-US" sz="5400" b="0" i="1" smtClean="0">
                          <a:latin typeface="Cambria Math"/>
                          <a:ea typeface="Cambria Math"/>
                        </a:rPr>
                        <m:t>÷</m:t>
                      </m:r>
                      <m:r>
                        <a:rPr lang="en-US" sz="5400" b="0" i="1" smtClean="0">
                          <a:solidFill>
                            <a:srgbClr val="00B0F0"/>
                          </a:solidFill>
                          <a:latin typeface="Cambria Math"/>
                          <a:ea typeface="Cambria Math"/>
                        </a:rPr>
                        <m:t>9</m:t>
                      </m:r>
                      <m:r>
                        <a:rPr lang="en-US" sz="5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5400" b="0" i="1" smtClean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3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0866" y="2967335"/>
                <a:ext cx="3602268" cy="923330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633777" y="2731532"/>
            <a:ext cx="997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66"/>
                </a:solidFill>
              </a:rPr>
              <a:t>dividend</a:t>
            </a:r>
            <a:endParaRPr lang="en-US" dirty="0">
              <a:solidFill>
                <a:srgbClr val="FF006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27265" y="4158734"/>
            <a:ext cx="80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divisor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54834" y="2173764"/>
            <a:ext cx="1470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quotient</a:t>
            </a:r>
            <a:endParaRPr lang="en-US" sz="2800" b="1" dirty="0">
              <a:solidFill>
                <a:srgbClr val="7030A0"/>
              </a:solidFill>
            </a:endParaRPr>
          </a:p>
        </p:txBody>
      </p:sp>
      <p:cxnSp>
        <p:nvCxnSpPr>
          <p:cNvPr id="12" name="Straight Connector 11"/>
          <p:cNvCxnSpPr>
            <a:stCxn id="5" idx="0"/>
          </p:cNvCxnSpPr>
          <p:nvPr/>
        </p:nvCxnSpPr>
        <p:spPr>
          <a:xfrm flipV="1">
            <a:off x="4231383" y="3657600"/>
            <a:ext cx="320145" cy="501134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3" idx="2"/>
          </p:cNvCxnSpPr>
          <p:nvPr/>
        </p:nvCxnSpPr>
        <p:spPr>
          <a:xfrm>
            <a:off x="2132472" y="3100864"/>
            <a:ext cx="839328" cy="328136"/>
          </a:xfrm>
          <a:prstGeom prst="line">
            <a:avLst/>
          </a:prstGeom>
          <a:ln w="190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9" idx="2"/>
          </p:cNvCxnSpPr>
          <p:nvPr/>
        </p:nvCxnSpPr>
        <p:spPr>
          <a:xfrm flipH="1">
            <a:off x="6019801" y="2696984"/>
            <a:ext cx="670106" cy="40388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09825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457200" y="838200"/>
            <a:ext cx="8229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57200" y="1676400"/>
            <a:ext cx="8229600" cy="3810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457200" y="5486400"/>
            <a:ext cx="8229600" cy="7620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95600" y="99569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>
                <a:solidFill>
                  <a:srgbClr val="0070C0"/>
                </a:solidFill>
              </a:rPr>
              <a:t>C</a:t>
            </a:r>
            <a:r>
              <a:rPr lang="en-US" sz="2800" b="1" u="sng" dirty="0" smtClean="0">
                <a:solidFill>
                  <a:srgbClr val="0070C0"/>
                </a:solidFill>
              </a:rPr>
              <a:t>oordinates</a:t>
            </a:r>
            <a:endParaRPr lang="en-US" sz="2800" b="1" u="sng" dirty="0">
              <a:solidFill>
                <a:srgbClr val="0070C0"/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©Partners for Learning, Inc.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8809" y="5682734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504D"/>
              </a:buClr>
              <a:buSzPct val="60000"/>
              <a:defRPr/>
            </a:pPr>
            <a:r>
              <a:rPr lang="en-US" dirty="0" smtClean="0">
                <a:solidFill>
                  <a:prstClr val="black"/>
                </a:solidFill>
              </a:rPr>
              <a:t>A pair of numbers that define and exact location or point on grid. (</a:t>
            </a:r>
            <a:r>
              <a:rPr lang="en-US" dirty="0" err="1" smtClean="0">
                <a:solidFill>
                  <a:prstClr val="black"/>
                </a:solidFill>
              </a:rPr>
              <a:t>x,y</a:t>
            </a:r>
            <a:r>
              <a:rPr lang="en-US" dirty="0" smtClean="0">
                <a:solidFill>
                  <a:prstClr val="black"/>
                </a:solidFill>
              </a:rPr>
              <a:t>)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259073" name="Picture 1" descr="http://www.algebra-class.com/images/coordinate-plane-answer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9507" y="1905000"/>
            <a:ext cx="3344985" cy="3296682"/>
          </a:xfrm>
          <a:prstGeom prst="rect">
            <a:avLst/>
          </a:prstGeom>
          <a:noFill/>
        </p:spPr>
      </p:pic>
      <p:cxnSp>
        <p:nvCxnSpPr>
          <p:cNvPr id="12" name="Straight Arrow Connector 11"/>
          <p:cNvCxnSpPr/>
          <p:nvPr/>
        </p:nvCxnSpPr>
        <p:spPr>
          <a:xfrm flipH="1">
            <a:off x="5410200" y="2743200"/>
            <a:ext cx="990600" cy="762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867400" y="2743200"/>
            <a:ext cx="533400" cy="6096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477000" y="2514600"/>
            <a:ext cx="1828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coordinates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656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457200" y="2286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prstClr val="black"/>
                </a:solidFill>
              </a:rPr>
              <a:t>Mathematics Vocabulary - Grade 6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57200" y="838200"/>
            <a:ext cx="8229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57200" y="1676400"/>
            <a:ext cx="8229600" cy="37338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57200" y="5410200"/>
            <a:ext cx="8229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en-US" sz="4400" dirty="0" smtClean="0">
              <a:solidFill>
                <a:prstClr val="black"/>
              </a:solidFill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©Partners for Learning, Inc.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63695" y="987995"/>
            <a:ext cx="14166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2800" b="1" u="sng" dirty="0" smtClean="0">
                <a:solidFill>
                  <a:srgbClr val="0070C0"/>
                </a:solidFill>
              </a:rPr>
              <a:t>Box plot</a:t>
            </a:r>
            <a:endParaRPr lang="en-US" sz="2800" b="1" u="sng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8217" y="5619671"/>
            <a:ext cx="76525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A diagram or graph using a number line to show the distribution of a set of data</a:t>
            </a:r>
          </a:p>
        </p:txBody>
      </p:sp>
      <p:pic>
        <p:nvPicPr>
          <p:cNvPr id="11" name="Picture 1" descr="http://www.edu.gov.mb.ca/k12/tech/lict/let_me_try/g6/mh132-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2286000"/>
            <a:ext cx="6143625" cy="23717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98030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5688</TotalTime>
  <Words>410</Words>
  <Application>Microsoft Office PowerPoint</Application>
  <PresentationFormat>On-screen Show (4:3)</PresentationFormat>
  <Paragraphs>71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10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Office Theme</vt:lpstr>
      <vt:lpstr>1_Office Theme</vt:lpstr>
      <vt:lpstr>2_Office Theme</vt:lpstr>
      <vt:lpstr>3_Office Theme</vt:lpstr>
      <vt:lpstr>4_Office Theme</vt:lpstr>
      <vt:lpstr>5_Office Theme</vt:lpstr>
      <vt:lpstr>6_Office Theme</vt:lpstr>
      <vt:lpstr>7_Office Theme</vt:lpstr>
      <vt:lpstr>8_Office Theme</vt:lpstr>
      <vt:lpstr>9_Office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Cone volume formula</vt:lpstr>
      <vt:lpstr>Slide 12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Mathematics Vocabulary - Grade</dc:title>
  <dc:creator>Sandra</dc:creator>
  <cp:lastModifiedBy>Sandra</cp:lastModifiedBy>
  <cp:revision>112</cp:revision>
  <dcterms:created xsi:type="dcterms:W3CDTF">2012-11-02T03:17:52Z</dcterms:created>
  <dcterms:modified xsi:type="dcterms:W3CDTF">2013-06-04T00:15:29Z</dcterms:modified>
</cp:coreProperties>
</file>